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Relationship Id="rId21" Type="http://schemas.openxmlformats.org/officeDocument/2006/relationships/image" Target="../media/image133.png"/><Relationship Id="rId22" Type="http://schemas.openxmlformats.org/officeDocument/2006/relationships/image" Target="../media/image134.png"/><Relationship Id="rId23" Type="http://schemas.openxmlformats.org/officeDocument/2006/relationships/image" Target="../media/image135.png"/><Relationship Id="rId24" Type="http://schemas.openxmlformats.org/officeDocument/2006/relationships/image" Target="../media/image136.png"/><Relationship Id="rId25" Type="http://schemas.openxmlformats.org/officeDocument/2006/relationships/image" Target="../media/image137.png"/><Relationship Id="rId26" Type="http://schemas.openxmlformats.org/officeDocument/2006/relationships/image" Target="../media/image138.png"/><Relationship Id="rId27" Type="http://schemas.openxmlformats.org/officeDocument/2006/relationships/image" Target="../media/image139.png"/><Relationship Id="rId28" Type="http://schemas.openxmlformats.org/officeDocument/2006/relationships/image" Target="../media/image14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Relationship Id="rId17" Type="http://schemas.openxmlformats.org/officeDocument/2006/relationships/image" Target="../media/image173.png"/><Relationship Id="rId18" Type="http://schemas.openxmlformats.org/officeDocument/2006/relationships/image" Target="../media/image174.png"/><Relationship Id="rId19" Type="http://schemas.openxmlformats.org/officeDocument/2006/relationships/image" Target="../media/image175.png"/><Relationship Id="rId20" Type="http://schemas.openxmlformats.org/officeDocument/2006/relationships/image" Target="../media/image176.png"/><Relationship Id="rId21" Type="http://schemas.openxmlformats.org/officeDocument/2006/relationships/image" Target="../media/image177.png"/><Relationship Id="rId22" Type="http://schemas.openxmlformats.org/officeDocument/2006/relationships/image" Target="../media/image178.png"/><Relationship Id="rId23" Type="http://schemas.openxmlformats.org/officeDocument/2006/relationships/image" Target="../media/image179.png"/><Relationship Id="rId24" Type="http://schemas.openxmlformats.org/officeDocument/2006/relationships/image" Target="../media/image180.png"/><Relationship Id="rId25" Type="http://schemas.openxmlformats.org/officeDocument/2006/relationships/image" Target="../media/image181.png"/><Relationship Id="rId26" Type="http://schemas.openxmlformats.org/officeDocument/2006/relationships/image" Target="../media/image182.png"/><Relationship Id="rId27" Type="http://schemas.openxmlformats.org/officeDocument/2006/relationships/image" Target="../media/image183.png"/><Relationship Id="rId28" Type="http://schemas.openxmlformats.org/officeDocument/2006/relationships/image" Target="../media/image184.png"/><Relationship Id="rId29" Type="http://schemas.openxmlformats.org/officeDocument/2006/relationships/image" Target="../media/image185.png"/><Relationship Id="rId30" Type="http://schemas.openxmlformats.org/officeDocument/2006/relationships/image" Target="../media/image186.png"/><Relationship Id="rId31" Type="http://schemas.openxmlformats.org/officeDocument/2006/relationships/image" Target="../media/image187.png"/><Relationship Id="rId32" Type="http://schemas.openxmlformats.org/officeDocument/2006/relationships/image" Target="../media/image188.png"/><Relationship Id="rId33" Type="http://schemas.openxmlformats.org/officeDocument/2006/relationships/image" Target="../media/image189.png"/><Relationship Id="rId34" Type="http://schemas.openxmlformats.org/officeDocument/2006/relationships/image" Target="../media/image190.png"/><Relationship Id="rId35" Type="http://schemas.openxmlformats.org/officeDocument/2006/relationships/image" Target="../media/image191.png"/><Relationship Id="rId36" Type="http://schemas.openxmlformats.org/officeDocument/2006/relationships/image" Target="../media/image192.png"/><Relationship Id="rId37" Type="http://schemas.openxmlformats.org/officeDocument/2006/relationships/image" Target="../media/image193.png"/><Relationship Id="rId38" Type="http://schemas.openxmlformats.org/officeDocument/2006/relationships/image" Target="../media/image194.png"/><Relationship Id="rId39" Type="http://schemas.openxmlformats.org/officeDocument/2006/relationships/image" Target="../media/image195.png"/><Relationship Id="rId40" Type="http://schemas.openxmlformats.org/officeDocument/2006/relationships/image" Target="../media/image196.png"/><Relationship Id="rId41" Type="http://schemas.openxmlformats.org/officeDocument/2006/relationships/image" Target="../media/image197.png"/><Relationship Id="rId42" Type="http://schemas.openxmlformats.org/officeDocument/2006/relationships/image" Target="../media/image198.png"/><Relationship Id="rId43" Type="http://schemas.openxmlformats.org/officeDocument/2006/relationships/image" Target="../media/image199.png"/><Relationship Id="rId44" Type="http://schemas.openxmlformats.org/officeDocument/2006/relationships/image" Target="../media/image200.png"/><Relationship Id="rId45" Type="http://schemas.openxmlformats.org/officeDocument/2006/relationships/image" Target="../media/image201.png"/><Relationship Id="rId46" Type="http://schemas.openxmlformats.org/officeDocument/2006/relationships/image" Target="../media/image202.png"/><Relationship Id="rId47" Type="http://schemas.openxmlformats.org/officeDocument/2006/relationships/image" Target="../media/image203.png"/><Relationship Id="rId48" Type="http://schemas.openxmlformats.org/officeDocument/2006/relationships/image" Target="../media/image204.png"/><Relationship Id="rId49" Type="http://schemas.openxmlformats.org/officeDocument/2006/relationships/image" Target="../media/image205.png"/><Relationship Id="rId50" Type="http://schemas.openxmlformats.org/officeDocument/2006/relationships/image" Target="../media/image206.png"/><Relationship Id="rId51" Type="http://schemas.openxmlformats.org/officeDocument/2006/relationships/image" Target="../media/image207.png"/><Relationship Id="rId52" Type="http://schemas.openxmlformats.org/officeDocument/2006/relationships/image" Target="../media/image208.png"/><Relationship Id="rId53" Type="http://schemas.openxmlformats.org/officeDocument/2006/relationships/image" Target="../media/image209.png"/><Relationship Id="rId54" Type="http://schemas.openxmlformats.org/officeDocument/2006/relationships/image" Target="../media/image210.png"/><Relationship Id="rId55" Type="http://schemas.openxmlformats.org/officeDocument/2006/relationships/image" Target="../media/image211.png"/><Relationship Id="rId56" Type="http://schemas.openxmlformats.org/officeDocument/2006/relationships/image" Target="../media/image212.png"/><Relationship Id="rId57" Type="http://schemas.openxmlformats.org/officeDocument/2006/relationships/image" Target="../media/image213.png"/><Relationship Id="rId58" Type="http://schemas.openxmlformats.org/officeDocument/2006/relationships/image" Target="../media/image214.png"/><Relationship Id="rId59" Type="http://schemas.openxmlformats.org/officeDocument/2006/relationships/image" Target="../media/image215.png"/><Relationship Id="rId60" Type="http://schemas.openxmlformats.org/officeDocument/2006/relationships/image" Target="../media/image216.png"/><Relationship Id="rId61" Type="http://schemas.openxmlformats.org/officeDocument/2006/relationships/image" Target="../media/image217.png"/><Relationship Id="rId62" Type="http://schemas.openxmlformats.org/officeDocument/2006/relationships/image" Target="../media/image218.png"/><Relationship Id="rId63" Type="http://schemas.openxmlformats.org/officeDocument/2006/relationships/image" Target="../media/image219.png"/><Relationship Id="rId64" Type="http://schemas.openxmlformats.org/officeDocument/2006/relationships/image" Target="../media/image220.png"/><Relationship Id="rId65" Type="http://schemas.openxmlformats.org/officeDocument/2006/relationships/image" Target="../media/image221.png"/><Relationship Id="rId66" Type="http://schemas.openxmlformats.org/officeDocument/2006/relationships/image" Target="../media/image222.png"/><Relationship Id="rId67" Type="http://schemas.openxmlformats.org/officeDocument/2006/relationships/image" Target="../media/image223.png"/><Relationship Id="rId68" Type="http://schemas.openxmlformats.org/officeDocument/2006/relationships/image" Target="../media/image224.png"/><Relationship Id="rId69" Type="http://schemas.openxmlformats.org/officeDocument/2006/relationships/image" Target="../media/image225.png"/><Relationship Id="rId70" Type="http://schemas.openxmlformats.org/officeDocument/2006/relationships/image" Target="../media/image226.png"/><Relationship Id="rId71" Type="http://schemas.openxmlformats.org/officeDocument/2006/relationships/image" Target="../media/image227.png"/><Relationship Id="rId72" Type="http://schemas.openxmlformats.org/officeDocument/2006/relationships/image" Target="../media/image228.png"/><Relationship Id="rId73" Type="http://schemas.openxmlformats.org/officeDocument/2006/relationships/image" Target="../media/image229.png"/><Relationship Id="rId74" Type="http://schemas.openxmlformats.org/officeDocument/2006/relationships/image" Target="../media/image230.png"/><Relationship Id="rId75" Type="http://schemas.openxmlformats.org/officeDocument/2006/relationships/image" Target="../media/image231.png"/><Relationship Id="rId76" Type="http://schemas.openxmlformats.org/officeDocument/2006/relationships/image" Target="../media/image232.png"/><Relationship Id="rId77" Type="http://schemas.openxmlformats.org/officeDocument/2006/relationships/image" Target="../media/image233.png"/><Relationship Id="rId78" Type="http://schemas.openxmlformats.org/officeDocument/2006/relationships/image" Target="../media/image234.png"/><Relationship Id="rId79" Type="http://schemas.openxmlformats.org/officeDocument/2006/relationships/image" Target="../media/image235.png"/><Relationship Id="rId80" Type="http://schemas.openxmlformats.org/officeDocument/2006/relationships/image" Target="../media/image236.png"/><Relationship Id="rId81" Type="http://schemas.openxmlformats.org/officeDocument/2006/relationships/image" Target="../media/image237.png"/><Relationship Id="rId82" Type="http://schemas.openxmlformats.org/officeDocument/2006/relationships/image" Target="../media/image238.png"/><Relationship Id="rId83" Type="http://schemas.openxmlformats.org/officeDocument/2006/relationships/image" Target="../media/image239.png"/><Relationship Id="rId84" Type="http://schemas.openxmlformats.org/officeDocument/2006/relationships/image" Target="../media/image240.png"/><Relationship Id="rId85" Type="http://schemas.openxmlformats.org/officeDocument/2006/relationships/image" Target="../media/image241.png"/><Relationship Id="rId86" Type="http://schemas.openxmlformats.org/officeDocument/2006/relationships/image" Target="../media/image242.png"/><Relationship Id="rId87" Type="http://schemas.openxmlformats.org/officeDocument/2006/relationships/image" Target="../media/image243.png"/><Relationship Id="rId88" Type="http://schemas.openxmlformats.org/officeDocument/2006/relationships/image" Target="../media/image244.png"/><Relationship Id="rId89" Type="http://schemas.openxmlformats.org/officeDocument/2006/relationships/image" Target="../media/image245.png"/><Relationship Id="rId90" Type="http://schemas.openxmlformats.org/officeDocument/2006/relationships/image" Target="../media/image246.png"/><Relationship Id="rId91" Type="http://schemas.openxmlformats.org/officeDocument/2006/relationships/image" Target="../media/image247.png"/><Relationship Id="rId92" Type="http://schemas.openxmlformats.org/officeDocument/2006/relationships/image" Target="../media/image248.png"/><Relationship Id="rId93" Type="http://schemas.openxmlformats.org/officeDocument/2006/relationships/image" Target="../media/image249.png"/><Relationship Id="rId94" Type="http://schemas.openxmlformats.org/officeDocument/2006/relationships/image" Target="../media/image250.png"/><Relationship Id="rId95" Type="http://schemas.openxmlformats.org/officeDocument/2006/relationships/image" Target="../media/image251.png"/><Relationship Id="rId96" Type="http://schemas.openxmlformats.org/officeDocument/2006/relationships/image" Target="../media/image252.png"/><Relationship Id="rId97" Type="http://schemas.openxmlformats.org/officeDocument/2006/relationships/image" Target="../media/image253.png"/><Relationship Id="rId98" Type="http://schemas.openxmlformats.org/officeDocument/2006/relationships/image" Target="../media/image254.png"/><Relationship Id="rId99" Type="http://schemas.openxmlformats.org/officeDocument/2006/relationships/image" Target="../media/image255.png"/><Relationship Id="rId100" Type="http://schemas.openxmlformats.org/officeDocument/2006/relationships/image" Target="../media/image256.png"/><Relationship Id="rId101" Type="http://schemas.openxmlformats.org/officeDocument/2006/relationships/image" Target="../media/image257.png"/><Relationship Id="rId102" Type="http://schemas.openxmlformats.org/officeDocument/2006/relationships/image" Target="../media/image258.png"/><Relationship Id="rId103" Type="http://schemas.openxmlformats.org/officeDocument/2006/relationships/image" Target="../media/image259.png"/><Relationship Id="rId104" Type="http://schemas.openxmlformats.org/officeDocument/2006/relationships/image" Target="../media/image260.png"/><Relationship Id="rId105" Type="http://schemas.openxmlformats.org/officeDocument/2006/relationships/image" Target="../media/image261.png"/><Relationship Id="rId106" Type="http://schemas.openxmlformats.org/officeDocument/2006/relationships/image" Target="../media/image26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Relationship Id="rId10" Type="http://schemas.openxmlformats.org/officeDocument/2006/relationships/image" Target="../media/image273.png"/><Relationship Id="rId11" Type="http://schemas.openxmlformats.org/officeDocument/2006/relationships/image" Target="../media/image274.png"/><Relationship Id="rId12" Type="http://schemas.openxmlformats.org/officeDocument/2006/relationships/image" Target="../media/image275.png"/><Relationship Id="rId13" Type="http://schemas.openxmlformats.org/officeDocument/2006/relationships/image" Target="../media/image276.png"/><Relationship Id="rId14" Type="http://schemas.openxmlformats.org/officeDocument/2006/relationships/image" Target="../media/image277.png"/><Relationship Id="rId15" Type="http://schemas.openxmlformats.org/officeDocument/2006/relationships/image" Target="../media/image278.png"/><Relationship Id="rId16" Type="http://schemas.openxmlformats.org/officeDocument/2006/relationships/image" Target="../media/image279.png"/><Relationship Id="rId17" Type="http://schemas.openxmlformats.org/officeDocument/2006/relationships/image" Target="../media/image280.png"/><Relationship Id="rId18" Type="http://schemas.openxmlformats.org/officeDocument/2006/relationships/image" Target="../media/image281.png"/><Relationship Id="rId19" Type="http://schemas.openxmlformats.org/officeDocument/2006/relationships/image" Target="../media/image282.png"/><Relationship Id="rId20" Type="http://schemas.openxmlformats.org/officeDocument/2006/relationships/image" Target="../media/image28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Relationship Id="rId7" Type="http://schemas.openxmlformats.org/officeDocument/2006/relationships/image" Target="../media/image296.png"/><Relationship Id="rId8" Type="http://schemas.openxmlformats.org/officeDocument/2006/relationships/image" Target="../media/image297.png"/><Relationship Id="rId9" Type="http://schemas.openxmlformats.org/officeDocument/2006/relationships/image" Target="../media/image298.png"/><Relationship Id="rId10" Type="http://schemas.openxmlformats.org/officeDocument/2006/relationships/image" Target="../media/image299.png"/><Relationship Id="rId11" Type="http://schemas.openxmlformats.org/officeDocument/2006/relationships/image" Target="../media/image300.png"/><Relationship Id="rId12" Type="http://schemas.openxmlformats.org/officeDocument/2006/relationships/image" Target="../media/image301.png"/><Relationship Id="rId13" Type="http://schemas.openxmlformats.org/officeDocument/2006/relationships/image" Target="../media/image302.png"/><Relationship Id="rId14" Type="http://schemas.openxmlformats.org/officeDocument/2006/relationships/image" Target="../media/image303.png"/><Relationship Id="rId15" Type="http://schemas.openxmlformats.org/officeDocument/2006/relationships/image" Target="../media/image304.png"/><Relationship Id="rId16" Type="http://schemas.openxmlformats.org/officeDocument/2006/relationships/image" Target="../media/image305.png"/><Relationship Id="rId17" Type="http://schemas.openxmlformats.org/officeDocument/2006/relationships/image" Target="../media/image306.png"/><Relationship Id="rId18" Type="http://schemas.openxmlformats.org/officeDocument/2006/relationships/image" Target="../media/image307.png"/><Relationship Id="rId19" Type="http://schemas.openxmlformats.org/officeDocument/2006/relationships/image" Target="../media/image308.png"/><Relationship Id="rId20" Type="http://schemas.openxmlformats.org/officeDocument/2006/relationships/image" Target="../media/image30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Relationship Id="rId8" Type="http://schemas.openxmlformats.org/officeDocument/2006/relationships/image" Target="../media/image318.png"/><Relationship Id="rId9" Type="http://schemas.openxmlformats.org/officeDocument/2006/relationships/image" Target="../media/image319.png"/><Relationship Id="rId10" Type="http://schemas.openxmlformats.org/officeDocument/2006/relationships/image" Target="../media/image32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Relationship Id="rId10" Type="http://schemas.openxmlformats.org/officeDocument/2006/relationships/image" Target="../media/image329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Relationship Id="rId14" Type="http://schemas.openxmlformats.org/officeDocument/2006/relationships/image" Target="../media/image333.png"/><Relationship Id="rId15" Type="http://schemas.openxmlformats.org/officeDocument/2006/relationships/image" Target="../media/image334.png"/><Relationship Id="rId16" Type="http://schemas.openxmlformats.org/officeDocument/2006/relationships/image" Target="../media/image335.png"/><Relationship Id="rId17" Type="http://schemas.openxmlformats.org/officeDocument/2006/relationships/image" Target="../media/image336.png"/><Relationship Id="rId18" Type="http://schemas.openxmlformats.org/officeDocument/2006/relationships/image" Target="../media/image337.png"/><Relationship Id="rId19" Type="http://schemas.openxmlformats.org/officeDocument/2006/relationships/image" Target="../media/image338.png"/><Relationship Id="rId20" Type="http://schemas.openxmlformats.org/officeDocument/2006/relationships/image" Target="../media/image339.png"/><Relationship Id="rId21" Type="http://schemas.openxmlformats.org/officeDocument/2006/relationships/image" Target="../media/image340.png"/><Relationship Id="rId22" Type="http://schemas.openxmlformats.org/officeDocument/2006/relationships/image" Target="../media/image34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2.png"/><Relationship Id="rId3" Type="http://schemas.openxmlformats.org/officeDocument/2006/relationships/image" Target="../media/image343.png"/><Relationship Id="rId4" Type="http://schemas.openxmlformats.org/officeDocument/2006/relationships/image" Target="../media/image344.png"/><Relationship Id="rId5" Type="http://schemas.openxmlformats.org/officeDocument/2006/relationships/image" Target="../media/image345.png"/><Relationship Id="rId6" Type="http://schemas.openxmlformats.org/officeDocument/2006/relationships/image" Target="../media/image346.png"/><Relationship Id="rId7" Type="http://schemas.openxmlformats.org/officeDocument/2006/relationships/image" Target="../media/image347.png"/><Relationship Id="rId8" Type="http://schemas.openxmlformats.org/officeDocument/2006/relationships/image" Target="../media/image348.png"/><Relationship Id="rId9" Type="http://schemas.openxmlformats.org/officeDocument/2006/relationships/image" Target="../media/image349.png"/><Relationship Id="rId10" Type="http://schemas.openxmlformats.org/officeDocument/2006/relationships/image" Target="../media/image350.png"/><Relationship Id="rId11" Type="http://schemas.openxmlformats.org/officeDocument/2006/relationships/image" Target="../media/image35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2.png"/><Relationship Id="rId3" Type="http://schemas.openxmlformats.org/officeDocument/2006/relationships/image" Target="../media/image353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6.png"/><Relationship Id="rId7" Type="http://schemas.openxmlformats.org/officeDocument/2006/relationships/image" Target="../media/image357.png"/><Relationship Id="rId8" Type="http://schemas.openxmlformats.org/officeDocument/2006/relationships/image" Target="../media/image358.png"/><Relationship Id="rId9" Type="http://schemas.openxmlformats.org/officeDocument/2006/relationships/image" Target="../media/image359.png"/><Relationship Id="rId10" Type="http://schemas.openxmlformats.org/officeDocument/2006/relationships/image" Target="../media/image360.png"/><Relationship Id="rId11" Type="http://schemas.openxmlformats.org/officeDocument/2006/relationships/image" Target="../media/image361.png"/><Relationship Id="rId12" Type="http://schemas.openxmlformats.org/officeDocument/2006/relationships/image" Target="../media/image362.png"/><Relationship Id="rId13" Type="http://schemas.openxmlformats.org/officeDocument/2006/relationships/image" Target="../media/image363.png"/><Relationship Id="rId14" Type="http://schemas.openxmlformats.org/officeDocument/2006/relationships/image" Target="../media/image364.png"/><Relationship Id="rId15" Type="http://schemas.openxmlformats.org/officeDocument/2006/relationships/image" Target="../media/image365.png"/><Relationship Id="rId16" Type="http://schemas.openxmlformats.org/officeDocument/2006/relationships/image" Target="../media/image366.png"/><Relationship Id="rId17" Type="http://schemas.openxmlformats.org/officeDocument/2006/relationships/image" Target="../media/image367.png"/><Relationship Id="rId18" Type="http://schemas.openxmlformats.org/officeDocument/2006/relationships/image" Target="../media/image368.png"/><Relationship Id="rId19" Type="http://schemas.openxmlformats.org/officeDocument/2006/relationships/image" Target="../media/image369.png"/><Relationship Id="rId20" Type="http://schemas.openxmlformats.org/officeDocument/2006/relationships/image" Target="../media/image370.png"/><Relationship Id="rId21" Type="http://schemas.openxmlformats.org/officeDocument/2006/relationships/image" Target="../media/image371.png"/><Relationship Id="rId22" Type="http://schemas.openxmlformats.org/officeDocument/2006/relationships/image" Target="../media/image372.png"/><Relationship Id="rId23" Type="http://schemas.openxmlformats.org/officeDocument/2006/relationships/image" Target="../media/image373.png"/><Relationship Id="rId24" Type="http://schemas.openxmlformats.org/officeDocument/2006/relationships/image" Target="../media/image374.png"/><Relationship Id="rId25" Type="http://schemas.openxmlformats.org/officeDocument/2006/relationships/image" Target="../media/image37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Relationship Id="rId9" Type="http://schemas.openxmlformats.org/officeDocument/2006/relationships/image" Target="../media/image383.png"/><Relationship Id="rId10" Type="http://schemas.openxmlformats.org/officeDocument/2006/relationships/image" Target="../media/image384.png"/><Relationship Id="rId11" Type="http://schemas.openxmlformats.org/officeDocument/2006/relationships/image" Target="../media/image385.png"/><Relationship Id="rId12" Type="http://schemas.openxmlformats.org/officeDocument/2006/relationships/image" Target="../media/image386.png"/><Relationship Id="rId13" Type="http://schemas.openxmlformats.org/officeDocument/2006/relationships/image" Target="../media/image38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8.png"/><Relationship Id="rId3" Type="http://schemas.openxmlformats.org/officeDocument/2006/relationships/image" Target="../media/image38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0.png"/><Relationship Id="rId3" Type="http://schemas.openxmlformats.org/officeDocument/2006/relationships/image" Target="../media/image391.png"/><Relationship Id="rId4" Type="http://schemas.openxmlformats.org/officeDocument/2006/relationships/image" Target="../media/image392.png"/><Relationship Id="rId5" Type="http://schemas.openxmlformats.org/officeDocument/2006/relationships/image" Target="../media/image393.png"/><Relationship Id="rId6" Type="http://schemas.openxmlformats.org/officeDocument/2006/relationships/image" Target="../media/image394.png"/><Relationship Id="rId7" Type="http://schemas.openxmlformats.org/officeDocument/2006/relationships/image" Target="../media/image395.png"/><Relationship Id="rId8" Type="http://schemas.openxmlformats.org/officeDocument/2006/relationships/image" Target="../media/image396.png"/><Relationship Id="rId9" Type="http://schemas.openxmlformats.org/officeDocument/2006/relationships/image" Target="../media/image397.png"/><Relationship Id="rId10" Type="http://schemas.openxmlformats.org/officeDocument/2006/relationships/image" Target="../media/image398.png"/><Relationship Id="rId11" Type="http://schemas.openxmlformats.org/officeDocument/2006/relationships/image" Target="../media/image399.png"/><Relationship Id="rId12" Type="http://schemas.openxmlformats.org/officeDocument/2006/relationships/image" Target="../media/image400.png"/><Relationship Id="rId13" Type="http://schemas.openxmlformats.org/officeDocument/2006/relationships/image" Target="../media/image401.png"/><Relationship Id="rId14" Type="http://schemas.openxmlformats.org/officeDocument/2006/relationships/image" Target="../media/image402.png"/><Relationship Id="rId15" Type="http://schemas.openxmlformats.org/officeDocument/2006/relationships/image" Target="../media/image403.png"/><Relationship Id="rId16" Type="http://schemas.openxmlformats.org/officeDocument/2006/relationships/image" Target="../media/image404.png"/><Relationship Id="rId17" Type="http://schemas.openxmlformats.org/officeDocument/2006/relationships/image" Target="../media/image405.png"/><Relationship Id="rId18" Type="http://schemas.openxmlformats.org/officeDocument/2006/relationships/image" Target="../media/image406.png"/><Relationship Id="rId19" Type="http://schemas.openxmlformats.org/officeDocument/2006/relationships/image" Target="../media/image407.png"/><Relationship Id="rId20" Type="http://schemas.openxmlformats.org/officeDocument/2006/relationships/image" Target="../media/image408.png"/><Relationship Id="rId21" Type="http://schemas.openxmlformats.org/officeDocument/2006/relationships/image" Target="../media/image409.png"/><Relationship Id="rId22" Type="http://schemas.openxmlformats.org/officeDocument/2006/relationships/image" Target="../media/image410.png"/><Relationship Id="rId23" Type="http://schemas.openxmlformats.org/officeDocument/2006/relationships/image" Target="../media/image411.png"/><Relationship Id="rId24" Type="http://schemas.openxmlformats.org/officeDocument/2006/relationships/image" Target="../media/image412.png"/><Relationship Id="rId25" Type="http://schemas.openxmlformats.org/officeDocument/2006/relationships/image" Target="../media/image413.png"/><Relationship Id="rId26" Type="http://schemas.openxmlformats.org/officeDocument/2006/relationships/image" Target="../media/image414.png"/><Relationship Id="rId27" Type="http://schemas.openxmlformats.org/officeDocument/2006/relationships/image" Target="../media/image415.png"/><Relationship Id="rId28" Type="http://schemas.openxmlformats.org/officeDocument/2006/relationships/image" Target="../media/image416.png"/><Relationship Id="rId29" Type="http://schemas.openxmlformats.org/officeDocument/2006/relationships/image" Target="../media/image417.png"/><Relationship Id="rId30" Type="http://schemas.openxmlformats.org/officeDocument/2006/relationships/image" Target="../media/image418.png"/><Relationship Id="rId31" Type="http://schemas.openxmlformats.org/officeDocument/2006/relationships/image" Target="../media/image419.png"/><Relationship Id="rId32" Type="http://schemas.openxmlformats.org/officeDocument/2006/relationships/image" Target="../media/image420.png"/><Relationship Id="rId33" Type="http://schemas.openxmlformats.org/officeDocument/2006/relationships/image" Target="../media/image421.png"/><Relationship Id="rId34" Type="http://schemas.openxmlformats.org/officeDocument/2006/relationships/image" Target="../media/image422.png"/><Relationship Id="rId35" Type="http://schemas.openxmlformats.org/officeDocument/2006/relationships/image" Target="../media/image423.png"/><Relationship Id="rId36" Type="http://schemas.openxmlformats.org/officeDocument/2006/relationships/image" Target="../media/image424.png"/><Relationship Id="rId37" Type="http://schemas.openxmlformats.org/officeDocument/2006/relationships/image" Target="../media/image425.png"/><Relationship Id="rId38" Type="http://schemas.openxmlformats.org/officeDocument/2006/relationships/image" Target="../media/image426.png"/><Relationship Id="rId39" Type="http://schemas.openxmlformats.org/officeDocument/2006/relationships/image" Target="../media/image427.png"/><Relationship Id="rId40" Type="http://schemas.openxmlformats.org/officeDocument/2006/relationships/image" Target="../media/image428.png"/><Relationship Id="rId41" Type="http://schemas.openxmlformats.org/officeDocument/2006/relationships/image" Target="../media/image429.png"/><Relationship Id="rId42" Type="http://schemas.openxmlformats.org/officeDocument/2006/relationships/image" Target="../media/image430.png"/><Relationship Id="rId43" Type="http://schemas.openxmlformats.org/officeDocument/2006/relationships/image" Target="../media/image431.png"/><Relationship Id="rId44" Type="http://schemas.openxmlformats.org/officeDocument/2006/relationships/image" Target="../media/image432.png"/><Relationship Id="rId45" Type="http://schemas.openxmlformats.org/officeDocument/2006/relationships/image" Target="../media/image433.png"/><Relationship Id="rId46" Type="http://schemas.openxmlformats.org/officeDocument/2006/relationships/image" Target="../media/image434.png"/><Relationship Id="rId47" Type="http://schemas.openxmlformats.org/officeDocument/2006/relationships/image" Target="../media/image435.png"/><Relationship Id="rId48" Type="http://schemas.openxmlformats.org/officeDocument/2006/relationships/image" Target="../media/image436.png"/><Relationship Id="rId49" Type="http://schemas.openxmlformats.org/officeDocument/2006/relationships/image" Target="../media/image437.png"/><Relationship Id="rId50" Type="http://schemas.openxmlformats.org/officeDocument/2006/relationships/image" Target="../media/image438.png"/><Relationship Id="rId51" Type="http://schemas.openxmlformats.org/officeDocument/2006/relationships/image" Target="../media/image439.png"/><Relationship Id="rId52" Type="http://schemas.openxmlformats.org/officeDocument/2006/relationships/image" Target="../media/image440.png"/><Relationship Id="rId53" Type="http://schemas.openxmlformats.org/officeDocument/2006/relationships/image" Target="../media/image441.png"/><Relationship Id="rId54" Type="http://schemas.openxmlformats.org/officeDocument/2006/relationships/image" Target="../media/image442.png"/><Relationship Id="rId55" Type="http://schemas.openxmlformats.org/officeDocument/2006/relationships/image" Target="../media/image443.png"/><Relationship Id="rId56" Type="http://schemas.openxmlformats.org/officeDocument/2006/relationships/image" Target="../media/image444.png"/><Relationship Id="rId57" Type="http://schemas.openxmlformats.org/officeDocument/2006/relationships/image" Target="../media/image445.png"/><Relationship Id="rId58" Type="http://schemas.openxmlformats.org/officeDocument/2006/relationships/image" Target="../media/image446.png"/><Relationship Id="rId59" Type="http://schemas.openxmlformats.org/officeDocument/2006/relationships/image" Target="../media/image447.png"/><Relationship Id="rId60" Type="http://schemas.openxmlformats.org/officeDocument/2006/relationships/image" Target="../media/image448.png"/><Relationship Id="rId61" Type="http://schemas.openxmlformats.org/officeDocument/2006/relationships/image" Target="../media/image449.png"/><Relationship Id="rId62" Type="http://schemas.openxmlformats.org/officeDocument/2006/relationships/image" Target="../media/image450.png"/><Relationship Id="rId63" Type="http://schemas.openxmlformats.org/officeDocument/2006/relationships/image" Target="../media/image451.png"/><Relationship Id="rId64" Type="http://schemas.openxmlformats.org/officeDocument/2006/relationships/image" Target="../media/image452.png"/><Relationship Id="rId65" Type="http://schemas.openxmlformats.org/officeDocument/2006/relationships/image" Target="../media/image453.png"/><Relationship Id="rId66" Type="http://schemas.openxmlformats.org/officeDocument/2006/relationships/image" Target="../media/image454.png"/><Relationship Id="rId67" Type="http://schemas.openxmlformats.org/officeDocument/2006/relationships/image" Target="../media/image455.png"/><Relationship Id="rId68" Type="http://schemas.openxmlformats.org/officeDocument/2006/relationships/image" Target="../media/image456.png"/><Relationship Id="rId69" Type="http://schemas.openxmlformats.org/officeDocument/2006/relationships/image" Target="../media/image457.png"/><Relationship Id="rId70" Type="http://schemas.openxmlformats.org/officeDocument/2006/relationships/image" Target="../media/image458.png"/><Relationship Id="rId71" Type="http://schemas.openxmlformats.org/officeDocument/2006/relationships/image" Target="../media/image459.png"/><Relationship Id="rId72" Type="http://schemas.openxmlformats.org/officeDocument/2006/relationships/image" Target="../media/image460.png"/><Relationship Id="rId73" Type="http://schemas.openxmlformats.org/officeDocument/2006/relationships/image" Target="../media/image461.png"/><Relationship Id="rId74" Type="http://schemas.openxmlformats.org/officeDocument/2006/relationships/image" Target="../media/image462.png"/><Relationship Id="rId75" Type="http://schemas.openxmlformats.org/officeDocument/2006/relationships/image" Target="../media/image463.png"/><Relationship Id="rId76" Type="http://schemas.openxmlformats.org/officeDocument/2006/relationships/image" Target="../media/image464.png"/><Relationship Id="rId77" Type="http://schemas.openxmlformats.org/officeDocument/2006/relationships/image" Target="../media/image465.png"/><Relationship Id="rId78" Type="http://schemas.openxmlformats.org/officeDocument/2006/relationships/image" Target="../media/image466.png"/><Relationship Id="rId79" Type="http://schemas.openxmlformats.org/officeDocument/2006/relationships/image" Target="../media/image46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8.png"/><Relationship Id="rId3" Type="http://schemas.openxmlformats.org/officeDocument/2006/relationships/image" Target="../media/image46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1.png"/><Relationship Id="rId3" Type="http://schemas.openxmlformats.org/officeDocument/2006/relationships/image" Target="../media/image472.png"/><Relationship Id="rId4" Type="http://schemas.openxmlformats.org/officeDocument/2006/relationships/image" Target="../media/image473.png"/><Relationship Id="rId5" Type="http://schemas.openxmlformats.org/officeDocument/2006/relationships/image" Target="../media/image474.png"/><Relationship Id="rId6" Type="http://schemas.openxmlformats.org/officeDocument/2006/relationships/image" Target="../media/image475.png"/><Relationship Id="rId7" Type="http://schemas.openxmlformats.org/officeDocument/2006/relationships/image" Target="../media/image476.png"/><Relationship Id="rId8" Type="http://schemas.openxmlformats.org/officeDocument/2006/relationships/image" Target="../media/image477.png"/><Relationship Id="rId9" Type="http://schemas.openxmlformats.org/officeDocument/2006/relationships/image" Target="../media/image478.png"/><Relationship Id="rId10" Type="http://schemas.openxmlformats.org/officeDocument/2006/relationships/image" Target="../media/image479.png"/><Relationship Id="rId11" Type="http://schemas.openxmlformats.org/officeDocument/2006/relationships/image" Target="../media/image480.png"/><Relationship Id="rId12" Type="http://schemas.openxmlformats.org/officeDocument/2006/relationships/image" Target="../media/image481.png"/><Relationship Id="rId13" Type="http://schemas.openxmlformats.org/officeDocument/2006/relationships/image" Target="../media/image482.png"/><Relationship Id="rId14" Type="http://schemas.openxmlformats.org/officeDocument/2006/relationships/image" Target="../media/image483.png"/><Relationship Id="rId15" Type="http://schemas.openxmlformats.org/officeDocument/2006/relationships/image" Target="../media/image484.png"/><Relationship Id="rId16" Type="http://schemas.openxmlformats.org/officeDocument/2006/relationships/image" Target="../media/image48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png"/><Relationship Id="rId27" Type="http://schemas.openxmlformats.org/officeDocument/2006/relationships/image" Target="../media/image34.png"/><Relationship Id="rId28" Type="http://schemas.openxmlformats.org/officeDocument/2006/relationships/image" Target="../media/image35.png"/><Relationship Id="rId29" Type="http://schemas.openxmlformats.org/officeDocument/2006/relationships/image" Target="../media/image36.png"/><Relationship Id="rId30" Type="http://schemas.openxmlformats.org/officeDocument/2006/relationships/image" Target="../media/image3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7.png"/><Relationship Id="rId3" Type="http://schemas.openxmlformats.org/officeDocument/2006/relationships/image" Target="../media/image488.png"/><Relationship Id="rId4" Type="http://schemas.openxmlformats.org/officeDocument/2006/relationships/image" Target="../media/image489.png"/><Relationship Id="rId5" Type="http://schemas.openxmlformats.org/officeDocument/2006/relationships/image" Target="../media/image490.png"/><Relationship Id="rId6" Type="http://schemas.openxmlformats.org/officeDocument/2006/relationships/image" Target="../media/image491.png"/><Relationship Id="rId7" Type="http://schemas.openxmlformats.org/officeDocument/2006/relationships/image" Target="../media/image492.png"/><Relationship Id="rId8" Type="http://schemas.openxmlformats.org/officeDocument/2006/relationships/image" Target="../media/image493.png"/><Relationship Id="rId9" Type="http://schemas.openxmlformats.org/officeDocument/2006/relationships/image" Target="../media/image494.png"/><Relationship Id="rId10" Type="http://schemas.openxmlformats.org/officeDocument/2006/relationships/image" Target="../media/image495.png"/><Relationship Id="rId11" Type="http://schemas.openxmlformats.org/officeDocument/2006/relationships/image" Target="../media/image496.png"/><Relationship Id="rId12" Type="http://schemas.openxmlformats.org/officeDocument/2006/relationships/image" Target="../media/image497.png"/><Relationship Id="rId13" Type="http://schemas.openxmlformats.org/officeDocument/2006/relationships/image" Target="../media/image498.png"/><Relationship Id="rId14" Type="http://schemas.openxmlformats.org/officeDocument/2006/relationships/image" Target="../media/image49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0.png"/><Relationship Id="rId3" Type="http://schemas.openxmlformats.org/officeDocument/2006/relationships/image" Target="../media/image50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2.png"/><Relationship Id="rId3" Type="http://schemas.openxmlformats.org/officeDocument/2006/relationships/image" Target="../media/image503.png"/><Relationship Id="rId4" Type="http://schemas.openxmlformats.org/officeDocument/2006/relationships/image" Target="../media/image504.png"/><Relationship Id="rId5" Type="http://schemas.openxmlformats.org/officeDocument/2006/relationships/image" Target="../media/image505.png"/><Relationship Id="rId6" Type="http://schemas.openxmlformats.org/officeDocument/2006/relationships/image" Target="../media/image506.png"/><Relationship Id="rId7" Type="http://schemas.openxmlformats.org/officeDocument/2006/relationships/image" Target="../media/image507.png"/><Relationship Id="rId8" Type="http://schemas.openxmlformats.org/officeDocument/2006/relationships/image" Target="../media/image508.png"/><Relationship Id="rId9" Type="http://schemas.openxmlformats.org/officeDocument/2006/relationships/image" Target="../media/image509.png"/><Relationship Id="rId10" Type="http://schemas.openxmlformats.org/officeDocument/2006/relationships/image" Target="../media/image510.png"/><Relationship Id="rId11" Type="http://schemas.openxmlformats.org/officeDocument/2006/relationships/image" Target="../media/image511.png"/><Relationship Id="rId12" Type="http://schemas.openxmlformats.org/officeDocument/2006/relationships/image" Target="../media/image512.png"/><Relationship Id="rId13" Type="http://schemas.openxmlformats.org/officeDocument/2006/relationships/image" Target="../media/image513.png"/><Relationship Id="rId14" Type="http://schemas.openxmlformats.org/officeDocument/2006/relationships/image" Target="../media/image514.png"/><Relationship Id="rId15" Type="http://schemas.openxmlformats.org/officeDocument/2006/relationships/image" Target="../media/image515.png"/><Relationship Id="rId16" Type="http://schemas.openxmlformats.org/officeDocument/2006/relationships/image" Target="../media/image516.png"/><Relationship Id="rId17" Type="http://schemas.openxmlformats.org/officeDocument/2006/relationships/image" Target="../media/image517.png"/><Relationship Id="rId18" Type="http://schemas.openxmlformats.org/officeDocument/2006/relationships/image" Target="../media/image518.png"/><Relationship Id="rId19" Type="http://schemas.openxmlformats.org/officeDocument/2006/relationships/image" Target="../media/image519.png"/><Relationship Id="rId20" Type="http://schemas.openxmlformats.org/officeDocument/2006/relationships/image" Target="../media/image520.png"/><Relationship Id="rId21" Type="http://schemas.openxmlformats.org/officeDocument/2006/relationships/image" Target="../media/image521.png"/><Relationship Id="rId22" Type="http://schemas.openxmlformats.org/officeDocument/2006/relationships/image" Target="../media/image522.png"/><Relationship Id="rId23" Type="http://schemas.openxmlformats.org/officeDocument/2006/relationships/image" Target="../media/image523.png"/><Relationship Id="rId24" Type="http://schemas.openxmlformats.org/officeDocument/2006/relationships/image" Target="../media/image524.png"/><Relationship Id="rId25" Type="http://schemas.openxmlformats.org/officeDocument/2006/relationships/image" Target="../media/image525.png"/><Relationship Id="rId26" Type="http://schemas.openxmlformats.org/officeDocument/2006/relationships/image" Target="../media/image526.png"/><Relationship Id="rId27" Type="http://schemas.openxmlformats.org/officeDocument/2006/relationships/image" Target="../media/image527.png"/><Relationship Id="rId28" Type="http://schemas.openxmlformats.org/officeDocument/2006/relationships/image" Target="../media/image528.png"/><Relationship Id="rId29" Type="http://schemas.openxmlformats.org/officeDocument/2006/relationships/image" Target="../media/image529.png"/><Relationship Id="rId30" Type="http://schemas.openxmlformats.org/officeDocument/2006/relationships/image" Target="../media/image530.png"/><Relationship Id="rId31" Type="http://schemas.openxmlformats.org/officeDocument/2006/relationships/image" Target="../media/image531.png"/><Relationship Id="rId32" Type="http://schemas.openxmlformats.org/officeDocument/2006/relationships/image" Target="../media/image532.png"/><Relationship Id="rId33" Type="http://schemas.openxmlformats.org/officeDocument/2006/relationships/image" Target="../media/image533.png"/><Relationship Id="rId34" Type="http://schemas.openxmlformats.org/officeDocument/2006/relationships/image" Target="../media/image534.png"/><Relationship Id="rId35" Type="http://schemas.openxmlformats.org/officeDocument/2006/relationships/image" Target="../media/image535.png"/><Relationship Id="rId36" Type="http://schemas.openxmlformats.org/officeDocument/2006/relationships/image" Target="../media/image536.png"/><Relationship Id="rId37" Type="http://schemas.openxmlformats.org/officeDocument/2006/relationships/image" Target="../media/image537.png"/><Relationship Id="rId38" Type="http://schemas.openxmlformats.org/officeDocument/2006/relationships/image" Target="../media/image538.png"/><Relationship Id="rId39" Type="http://schemas.openxmlformats.org/officeDocument/2006/relationships/image" Target="../media/image539.png"/><Relationship Id="rId40" Type="http://schemas.openxmlformats.org/officeDocument/2006/relationships/image" Target="../media/image540.png"/><Relationship Id="rId41" Type="http://schemas.openxmlformats.org/officeDocument/2006/relationships/image" Target="../media/image541.png"/><Relationship Id="rId42" Type="http://schemas.openxmlformats.org/officeDocument/2006/relationships/image" Target="../media/image542.png"/><Relationship Id="rId43" Type="http://schemas.openxmlformats.org/officeDocument/2006/relationships/image" Target="../media/image543.png"/><Relationship Id="rId44" Type="http://schemas.openxmlformats.org/officeDocument/2006/relationships/image" Target="../media/image544.png"/><Relationship Id="rId45" Type="http://schemas.openxmlformats.org/officeDocument/2006/relationships/image" Target="../media/image545.png"/><Relationship Id="rId46" Type="http://schemas.openxmlformats.org/officeDocument/2006/relationships/image" Target="../media/image546.png"/><Relationship Id="rId47" Type="http://schemas.openxmlformats.org/officeDocument/2006/relationships/image" Target="../media/image547.png"/><Relationship Id="rId48" Type="http://schemas.openxmlformats.org/officeDocument/2006/relationships/image" Target="../media/image548.png"/><Relationship Id="rId49" Type="http://schemas.openxmlformats.org/officeDocument/2006/relationships/image" Target="../media/image549.png"/><Relationship Id="rId50" Type="http://schemas.openxmlformats.org/officeDocument/2006/relationships/image" Target="../media/image550.png"/><Relationship Id="rId51" Type="http://schemas.openxmlformats.org/officeDocument/2006/relationships/image" Target="../media/image551.png"/><Relationship Id="rId52" Type="http://schemas.openxmlformats.org/officeDocument/2006/relationships/image" Target="../media/image552.png"/><Relationship Id="rId53" Type="http://schemas.openxmlformats.org/officeDocument/2006/relationships/image" Target="../media/image553.png"/><Relationship Id="rId54" Type="http://schemas.openxmlformats.org/officeDocument/2006/relationships/image" Target="../media/image554.png"/><Relationship Id="rId55" Type="http://schemas.openxmlformats.org/officeDocument/2006/relationships/image" Target="../media/image555.png"/><Relationship Id="rId56" Type="http://schemas.openxmlformats.org/officeDocument/2006/relationships/image" Target="../media/image556.png"/><Relationship Id="rId57" Type="http://schemas.openxmlformats.org/officeDocument/2006/relationships/image" Target="../media/image557.png"/><Relationship Id="rId58" Type="http://schemas.openxmlformats.org/officeDocument/2006/relationships/image" Target="../media/image558.png"/><Relationship Id="rId59" Type="http://schemas.openxmlformats.org/officeDocument/2006/relationships/image" Target="../media/image559.png"/><Relationship Id="rId60" Type="http://schemas.openxmlformats.org/officeDocument/2006/relationships/image" Target="../media/image560.png"/><Relationship Id="rId61" Type="http://schemas.openxmlformats.org/officeDocument/2006/relationships/image" Target="../media/image561.png"/><Relationship Id="rId62" Type="http://schemas.openxmlformats.org/officeDocument/2006/relationships/image" Target="../media/image562.png"/><Relationship Id="rId63" Type="http://schemas.openxmlformats.org/officeDocument/2006/relationships/image" Target="../media/image563.png"/><Relationship Id="rId64" Type="http://schemas.openxmlformats.org/officeDocument/2006/relationships/image" Target="../media/image564.png"/><Relationship Id="rId65" Type="http://schemas.openxmlformats.org/officeDocument/2006/relationships/image" Target="../media/image565.png"/><Relationship Id="rId66" Type="http://schemas.openxmlformats.org/officeDocument/2006/relationships/image" Target="../media/image566.png"/><Relationship Id="rId67" Type="http://schemas.openxmlformats.org/officeDocument/2006/relationships/image" Target="../media/image567.png"/><Relationship Id="rId68" Type="http://schemas.openxmlformats.org/officeDocument/2006/relationships/image" Target="../media/image568.png"/><Relationship Id="rId69" Type="http://schemas.openxmlformats.org/officeDocument/2006/relationships/image" Target="../media/image569.png"/><Relationship Id="rId70" Type="http://schemas.openxmlformats.org/officeDocument/2006/relationships/image" Target="../media/image570.png"/><Relationship Id="rId71" Type="http://schemas.openxmlformats.org/officeDocument/2006/relationships/image" Target="../media/image571.png"/><Relationship Id="rId72" Type="http://schemas.openxmlformats.org/officeDocument/2006/relationships/image" Target="../media/image572.png"/><Relationship Id="rId73" Type="http://schemas.openxmlformats.org/officeDocument/2006/relationships/image" Target="../media/image573.png"/><Relationship Id="rId74" Type="http://schemas.openxmlformats.org/officeDocument/2006/relationships/image" Target="../media/image57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5.png"/><Relationship Id="rId3" Type="http://schemas.openxmlformats.org/officeDocument/2006/relationships/image" Target="../media/image576.png"/><Relationship Id="rId4" Type="http://schemas.openxmlformats.org/officeDocument/2006/relationships/image" Target="../media/image577.png"/><Relationship Id="rId5" Type="http://schemas.openxmlformats.org/officeDocument/2006/relationships/image" Target="../media/image578.png"/><Relationship Id="rId6" Type="http://schemas.openxmlformats.org/officeDocument/2006/relationships/image" Target="../media/image579.png"/><Relationship Id="rId7" Type="http://schemas.openxmlformats.org/officeDocument/2006/relationships/image" Target="../media/image580.png"/><Relationship Id="rId8" Type="http://schemas.openxmlformats.org/officeDocument/2006/relationships/image" Target="../media/image581.png"/><Relationship Id="rId9" Type="http://schemas.openxmlformats.org/officeDocument/2006/relationships/image" Target="../media/image582.png"/><Relationship Id="rId10" Type="http://schemas.openxmlformats.org/officeDocument/2006/relationships/image" Target="../media/image583.png"/><Relationship Id="rId11" Type="http://schemas.openxmlformats.org/officeDocument/2006/relationships/image" Target="../media/image584.png"/><Relationship Id="rId12" Type="http://schemas.openxmlformats.org/officeDocument/2006/relationships/image" Target="../media/image585.png"/><Relationship Id="rId13" Type="http://schemas.openxmlformats.org/officeDocument/2006/relationships/image" Target="../media/image586.png"/><Relationship Id="rId14" Type="http://schemas.openxmlformats.org/officeDocument/2006/relationships/image" Target="../media/image587.png"/><Relationship Id="rId15" Type="http://schemas.openxmlformats.org/officeDocument/2006/relationships/image" Target="../media/image588.png"/><Relationship Id="rId16" Type="http://schemas.openxmlformats.org/officeDocument/2006/relationships/image" Target="../media/image589.png"/><Relationship Id="rId17" Type="http://schemas.openxmlformats.org/officeDocument/2006/relationships/image" Target="../media/image590.png"/><Relationship Id="rId18" Type="http://schemas.openxmlformats.org/officeDocument/2006/relationships/image" Target="../media/image591.png"/><Relationship Id="rId19" Type="http://schemas.openxmlformats.org/officeDocument/2006/relationships/image" Target="../media/image592.png"/><Relationship Id="rId20" Type="http://schemas.openxmlformats.org/officeDocument/2006/relationships/image" Target="../media/image593.png"/><Relationship Id="rId21" Type="http://schemas.openxmlformats.org/officeDocument/2006/relationships/image" Target="../media/image594.png"/><Relationship Id="rId22" Type="http://schemas.openxmlformats.org/officeDocument/2006/relationships/image" Target="../media/image595.png"/><Relationship Id="rId23" Type="http://schemas.openxmlformats.org/officeDocument/2006/relationships/image" Target="../media/image596.png"/><Relationship Id="rId24" Type="http://schemas.openxmlformats.org/officeDocument/2006/relationships/image" Target="../media/image597.png"/><Relationship Id="rId25" Type="http://schemas.openxmlformats.org/officeDocument/2006/relationships/image" Target="../media/image598.png"/><Relationship Id="rId26" Type="http://schemas.openxmlformats.org/officeDocument/2006/relationships/image" Target="../media/image599.png"/><Relationship Id="rId27" Type="http://schemas.openxmlformats.org/officeDocument/2006/relationships/image" Target="../media/image600.png"/><Relationship Id="rId28" Type="http://schemas.openxmlformats.org/officeDocument/2006/relationships/image" Target="../media/image601.png"/><Relationship Id="rId29" Type="http://schemas.openxmlformats.org/officeDocument/2006/relationships/image" Target="../media/image602.png"/><Relationship Id="rId30" Type="http://schemas.openxmlformats.org/officeDocument/2006/relationships/image" Target="../media/image603.png"/><Relationship Id="rId31" Type="http://schemas.openxmlformats.org/officeDocument/2006/relationships/image" Target="../media/image604.png"/><Relationship Id="rId32" Type="http://schemas.openxmlformats.org/officeDocument/2006/relationships/image" Target="../media/image605.png"/><Relationship Id="rId33" Type="http://schemas.openxmlformats.org/officeDocument/2006/relationships/image" Target="../media/image606.png"/><Relationship Id="rId34" Type="http://schemas.openxmlformats.org/officeDocument/2006/relationships/image" Target="../media/image607.png"/><Relationship Id="rId35" Type="http://schemas.openxmlformats.org/officeDocument/2006/relationships/image" Target="../media/image608.png"/><Relationship Id="rId36" Type="http://schemas.openxmlformats.org/officeDocument/2006/relationships/image" Target="../media/image609.png"/><Relationship Id="rId37" Type="http://schemas.openxmlformats.org/officeDocument/2006/relationships/image" Target="../media/image610.png"/><Relationship Id="rId38" Type="http://schemas.openxmlformats.org/officeDocument/2006/relationships/image" Target="../media/image611.png"/><Relationship Id="rId39" Type="http://schemas.openxmlformats.org/officeDocument/2006/relationships/image" Target="../media/image612.png"/><Relationship Id="rId40" Type="http://schemas.openxmlformats.org/officeDocument/2006/relationships/image" Target="../media/image613.png"/><Relationship Id="rId41" Type="http://schemas.openxmlformats.org/officeDocument/2006/relationships/image" Target="../media/image614.png"/><Relationship Id="rId42" Type="http://schemas.openxmlformats.org/officeDocument/2006/relationships/image" Target="../media/image615.png"/><Relationship Id="rId43" Type="http://schemas.openxmlformats.org/officeDocument/2006/relationships/image" Target="../media/image616.png"/><Relationship Id="rId44" Type="http://schemas.openxmlformats.org/officeDocument/2006/relationships/image" Target="../media/image617.png"/><Relationship Id="rId45" Type="http://schemas.openxmlformats.org/officeDocument/2006/relationships/image" Target="../media/image618.png"/><Relationship Id="rId46" Type="http://schemas.openxmlformats.org/officeDocument/2006/relationships/image" Target="../media/image619.png"/><Relationship Id="rId47" Type="http://schemas.openxmlformats.org/officeDocument/2006/relationships/image" Target="../media/image620.png"/><Relationship Id="rId48" Type="http://schemas.openxmlformats.org/officeDocument/2006/relationships/image" Target="../media/image621.png"/><Relationship Id="rId49" Type="http://schemas.openxmlformats.org/officeDocument/2006/relationships/image" Target="../media/image622.png"/><Relationship Id="rId50" Type="http://schemas.openxmlformats.org/officeDocument/2006/relationships/image" Target="../media/image623.png"/><Relationship Id="rId51" Type="http://schemas.openxmlformats.org/officeDocument/2006/relationships/image" Target="../media/image624.png"/><Relationship Id="rId52" Type="http://schemas.openxmlformats.org/officeDocument/2006/relationships/image" Target="../media/image625.png"/><Relationship Id="rId53" Type="http://schemas.openxmlformats.org/officeDocument/2006/relationships/image" Target="../media/image626.png"/><Relationship Id="rId54" Type="http://schemas.openxmlformats.org/officeDocument/2006/relationships/image" Target="../media/image627.png"/><Relationship Id="rId55" Type="http://schemas.openxmlformats.org/officeDocument/2006/relationships/image" Target="../media/image628.png"/><Relationship Id="rId56" Type="http://schemas.openxmlformats.org/officeDocument/2006/relationships/image" Target="../media/image629.png"/><Relationship Id="rId57" Type="http://schemas.openxmlformats.org/officeDocument/2006/relationships/image" Target="../media/image630.png"/><Relationship Id="rId58" Type="http://schemas.openxmlformats.org/officeDocument/2006/relationships/image" Target="../media/image631.png"/><Relationship Id="rId59" Type="http://schemas.openxmlformats.org/officeDocument/2006/relationships/image" Target="../media/image632.png"/><Relationship Id="rId60" Type="http://schemas.openxmlformats.org/officeDocument/2006/relationships/image" Target="../media/image633.png"/><Relationship Id="rId61" Type="http://schemas.openxmlformats.org/officeDocument/2006/relationships/image" Target="../media/image634.png"/><Relationship Id="rId62" Type="http://schemas.openxmlformats.org/officeDocument/2006/relationships/image" Target="../media/image635.png"/><Relationship Id="rId63" Type="http://schemas.openxmlformats.org/officeDocument/2006/relationships/image" Target="../media/image636.png"/><Relationship Id="rId64" Type="http://schemas.openxmlformats.org/officeDocument/2006/relationships/image" Target="../media/image637.png"/><Relationship Id="rId65" Type="http://schemas.openxmlformats.org/officeDocument/2006/relationships/image" Target="../media/image638.png"/><Relationship Id="rId66" Type="http://schemas.openxmlformats.org/officeDocument/2006/relationships/image" Target="../media/image639.png"/><Relationship Id="rId67" Type="http://schemas.openxmlformats.org/officeDocument/2006/relationships/image" Target="../media/image640.png"/><Relationship Id="rId68" Type="http://schemas.openxmlformats.org/officeDocument/2006/relationships/image" Target="../media/image641.png"/><Relationship Id="rId69" Type="http://schemas.openxmlformats.org/officeDocument/2006/relationships/image" Target="../media/image642.png"/><Relationship Id="rId70" Type="http://schemas.openxmlformats.org/officeDocument/2006/relationships/image" Target="../media/image643.png"/><Relationship Id="rId71" Type="http://schemas.openxmlformats.org/officeDocument/2006/relationships/image" Target="../media/image644.png"/><Relationship Id="rId72" Type="http://schemas.openxmlformats.org/officeDocument/2006/relationships/image" Target="../media/image645.png"/><Relationship Id="rId73" Type="http://schemas.openxmlformats.org/officeDocument/2006/relationships/image" Target="../media/image646.png"/><Relationship Id="rId74" Type="http://schemas.openxmlformats.org/officeDocument/2006/relationships/image" Target="../media/image647.png"/><Relationship Id="rId75" Type="http://schemas.openxmlformats.org/officeDocument/2006/relationships/image" Target="../media/image648.png"/><Relationship Id="rId76" Type="http://schemas.openxmlformats.org/officeDocument/2006/relationships/image" Target="../media/image649.png"/><Relationship Id="rId77" Type="http://schemas.openxmlformats.org/officeDocument/2006/relationships/image" Target="../media/image650.png"/><Relationship Id="rId78" Type="http://schemas.openxmlformats.org/officeDocument/2006/relationships/image" Target="../media/image651.png"/><Relationship Id="rId79" Type="http://schemas.openxmlformats.org/officeDocument/2006/relationships/image" Target="../media/image652.png"/><Relationship Id="rId80" Type="http://schemas.openxmlformats.org/officeDocument/2006/relationships/image" Target="../media/image653.png"/><Relationship Id="rId81" Type="http://schemas.openxmlformats.org/officeDocument/2006/relationships/image" Target="../media/image654.png"/><Relationship Id="rId82" Type="http://schemas.openxmlformats.org/officeDocument/2006/relationships/image" Target="../media/image655.png"/><Relationship Id="rId83" Type="http://schemas.openxmlformats.org/officeDocument/2006/relationships/image" Target="../media/image656.png"/><Relationship Id="rId84" Type="http://schemas.openxmlformats.org/officeDocument/2006/relationships/image" Target="../media/image657.png"/><Relationship Id="rId85" Type="http://schemas.openxmlformats.org/officeDocument/2006/relationships/image" Target="../media/image658.png"/><Relationship Id="rId86" Type="http://schemas.openxmlformats.org/officeDocument/2006/relationships/image" Target="../media/image659.png"/><Relationship Id="rId87" Type="http://schemas.openxmlformats.org/officeDocument/2006/relationships/image" Target="../media/image660.png"/><Relationship Id="rId88" Type="http://schemas.openxmlformats.org/officeDocument/2006/relationships/image" Target="../media/image661.png"/><Relationship Id="rId89" Type="http://schemas.openxmlformats.org/officeDocument/2006/relationships/image" Target="../media/image662.png"/><Relationship Id="rId90" Type="http://schemas.openxmlformats.org/officeDocument/2006/relationships/image" Target="../media/image663.png"/><Relationship Id="rId91" Type="http://schemas.openxmlformats.org/officeDocument/2006/relationships/image" Target="../media/image664.png"/><Relationship Id="rId92" Type="http://schemas.openxmlformats.org/officeDocument/2006/relationships/image" Target="../media/image665.png"/><Relationship Id="rId93" Type="http://schemas.openxmlformats.org/officeDocument/2006/relationships/image" Target="../media/image666.png"/><Relationship Id="rId94" Type="http://schemas.openxmlformats.org/officeDocument/2006/relationships/image" Target="../media/image667.png"/><Relationship Id="rId95" Type="http://schemas.openxmlformats.org/officeDocument/2006/relationships/image" Target="../media/image668.png"/><Relationship Id="rId96" Type="http://schemas.openxmlformats.org/officeDocument/2006/relationships/image" Target="../media/image669.png"/><Relationship Id="rId97" Type="http://schemas.openxmlformats.org/officeDocument/2006/relationships/image" Target="../media/image67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1.png"/><Relationship Id="rId3" Type="http://schemas.openxmlformats.org/officeDocument/2006/relationships/image" Target="../media/image672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3.png"/><Relationship Id="rId3" Type="http://schemas.openxmlformats.org/officeDocument/2006/relationships/image" Target="../media/image674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5.png"/><Relationship Id="rId3" Type="http://schemas.openxmlformats.org/officeDocument/2006/relationships/image" Target="../media/image676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7.png"/><Relationship Id="rId3" Type="http://schemas.openxmlformats.org/officeDocument/2006/relationships/image" Target="../media/image678.png"/><Relationship Id="rId4" Type="http://schemas.openxmlformats.org/officeDocument/2006/relationships/image" Target="../media/image679.png"/><Relationship Id="rId5" Type="http://schemas.openxmlformats.org/officeDocument/2006/relationships/image" Target="../media/image680.png"/><Relationship Id="rId6" Type="http://schemas.openxmlformats.org/officeDocument/2006/relationships/image" Target="../media/image681.png"/><Relationship Id="rId7" Type="http://schemas.openxmlformats.org/officeDocument/2006/relationships/image" Target="../media/image682.png"/><Relationship Id="rId8" Type="http://schemas.openxmlformats.org/officeDocument/2006/relationships/image" Target="../media/image683.png"/><Relationship Id="rId9" Type="http://schemas.openxmlformats.org/officeDocument/2006/relationships/image" Target="../media/image684.png"/><Relationship Id="rId10" Type="http://schemas.openxmlformats.org/officeDocument/2006/relationships/image" Target="../media/image685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6.png"/><Relationship Id="rId3" Type="http://schemas.openxmlformats.org/officeDocument/2006/relationships/image" Target="../media/image687.png"/><Relationship Id="rId4" Type="http://schemas.openxmlformats.org/officeDocument/2006/relationships/image" Target="../media/image688.png"/><Relationship Id="rId5" Type="http://schemas.openxmlformats.org/officeDocument/2006/relationships/image" Target="../media/image689.png"/><Relationship Id="rId6" Type="http://schemas.openxmlformats.org/officeDocument/2006/relationships/image" Target="../media/image690.png"/><Relationship Id="rId7" Type="http://schemas.openxmlformats.org/officeDocument/2006/relationships/image" Target="../media/image691.png"/><Relationship Id="rId8" Type="http://schemas.openxmlformats.org/officeDocument/2006/relationships/image" Target="../media/image692.png"/><Relationship Id="rId9" Type="http://schemas.openxmlformats.org/officeDocument/2006/relationships/image" Target="../media/image693.png"/><Relationship Id="rId10" Type="http://schemas.openxmlformats.org/officeDocument/2006/relationships/image" Target="../media/image694.png"/><Relationship Id="rId11" Type="http://schemas.openxmlformats.org/officeDocument/2006/relationships/image" Target="../media/image695.png"/><Relationship Id="rId12" Type="http://schemas.openxmlformats.org/officeDocument/2006/relationships/image" Target="../media/image696.png"/><Relationship Id="rId13" Type="http://schemas.openxmlformats.org/officeDocument/2006/relationships/image" Target="../media/image697.png"/><Relationship Id="rId14" Type="http://schemas.openxmlformats.org/officeDocument/2006/relationships/image" Target="../media/image69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9.png"/><Relationship Id="rId3" Type="http://schemas.openxmlformats.org/officeDocument/2006/relationships/image" Target="../media/image700.png"/><Relationship Id="rId4" Type="http://schemas.openxmlformats.org/officeDocument/2006/relationships/image" Target="../media/image701.png"/><Relationship Id="rId5" Type="http://schemas.openxmlformats.org/officeDocument/2006/relationships/image" Target="../media/image702.png"/><Relationship Id="rId6" Type="http://schemas.openxmlformats.org/officeDocument/2006/relationships/image" Target="../media/image703.png"/><Relationship Id="rId7" Type="http://schemas.openxmlformats.org/officeDocument/2006/relationships/image" Target="../media/image704.png"/><Relationship Id="rId8" Type="http://schemas.openxmlformats.org/officeDocument/2006/relationships/image" Target="../media/image705.png"/><Relationship Id="rId9" Type="http://schemas.openxmlformats.org/officeDocument/2006/relationships/image" Target="../media/image706.png"/><Relationship Id="rId10" Type="http://schemas.openxmlformats.org/officeDocument/2006/relationships/image" Target="../media/image707.png"/><Relationship Id="rId11" Type="http://schemas.openxmlformats.org/officeDocument/2006/relationships/image" Target="../media/image708.png"/><Relationship Id="rId12" Type="http://schemas.openxmlformats.org/officeDocument/2006/relationships/image" Target="../media/image709.png"/><Relationship Id="rId13" Type="http://schemas.openxmlformats.org/officeDocument/2006/relationships/image" Target="../media/image710.png"/><Relationship Id="rId14" Type="http://schemas.openxmlformats.org/officeDocument/2006/relationships/image" Target="../media/image711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2.png"/><Relationship Id="rId3" Type="http://schemas.openxmlformats.org/officeDocument/2006/relationships/image" Target="../media/image713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4.png"/><Relationship Id="rId3" Type="http://schemas.openxmlformats.org/officeDocument/2006/relationships/image" Target="../media/image715.png"/><Relationship Id="rId4" Type="http://schemas.openxmlformats.org/officeDocument/2006/relationships/image" Target="../media/image716.png"/><Relationship Id="rId5" Type="http://schemas.openxmlformats.org/officeDocument/2006/relationships/image" Target="../media/image717.png"/><Relationship Id="rId6" Type="http://schemas.openxmlformats.org/officeDocument/2006/relationships/image" Target="../media/image718.png"/><Relationship Id="rId7" Type="http://schemas.openxmlformats.org/officeDocument/2006/relationships/image" Target="../media/image719.png"/><Relationship Id="rId8" Type="http://schemas.openxmlformats.org/officeDocument/2006/relationships/image" Target="../media/image720.png"/><Relationship Id="rId9" Type="http://schemas.openxmlformats.org/officeDocument/2006/relationships/image" Target="../media/image721.png"/><Relationship Id="rId10" Type="http://schemas.openxmlformats.org/officeDocument/2006/relationships/image" Target="../media/image722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3.png"/><Relationship Id="rId3" Type="http://schemas.openxmlformats.org/officeDocument/2006/relationships/image" Target="../media/image724.png"/><Relationship Id="rId4" Type="http://schemas.openxmlformats.org/officeDocument/2006/relationships/image" Target="../media/image725.png"/><Relationship Id="rId5" Type="http://schemas.openxmlformats.org/officeDocument/2006/relationships/image" Target="../media/image726.png"/><Relationship Id="rId6" Type="http://schemas.openxmlformats.org/officeDocument/2006/relationships/image" Target="../media/image727.png"/><Relationship Id="rId7" Type="http://schemas.openxmlformats.org/officeDocument/2006/relationships/image" Target="../media/image728.png"/><Relationship Id="rId8" Type="http://schemas.openxmlformats.org/officeDocument/2006/relationships/image" Target="../media/image729.png"/><Relationship Id="rId9" Type="http://schemas.openxmlformats.org/officeDocument/2006/relationships/image" Target="../media/image730.png"/><Relationship Id="rId10" Type="http://schemas.openxmlformats.org/officeDocument/2006/relationships/image" Target="../media/image731.png"/><Relationship Id="rId11" Type="http://schemas.openxmlformats.org/officeDocument/2006/relationships/image" Target="../media/image732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3.png"/><Relationship Id="rId3" Type="http://schemas.openxmlformats.org/officeDocument/2006/relationships/image" Target="../media/image734.png"/><Relationship Id="rId4" Type="http://schemas.openxmlformats.org/officeDocument/2006/relationships/image" Target="../media/image735.png"/><Relationship Id="rId5" Type="http://schemas.openxmlformats.org/officeDocument/2006/relationships/image" Target="../media/image736.png"/><Relationship Id="rId6" Type="http://schemas.openxmlformats.org/officeDocument/2006/relationships/image" Target="../media/image737.png"/><Relationship Id="rId7" Type="http://schemas.openxmlformats.org/officeDocument/2006/relationships/image" Target="../media/image738.png"/><Relationship Id="rId8" Type="http://schemas.openxmlformats.org/officeDocument/2006/relationships/image" Target="../media/image739.png"/><Relationship Id="rId9" Type="http://schemas.openxmlformats.org/officeDocument/2006/relationships/image" Target="../media/image740.png"/><Relationship Id="rId10" Type="http://schemas.openxmlformats.org/officeDocument/2006/relationships/image" Target="../media/image741.png"/><Relationship Id="rId11" Type="http://schemas.openxmlformats.org/officeDocument/2006/relationships/image" Target="../media/image742.png"/><Relationship Id="rId12" Type="http://schemas.openxmlformats.org/officeDocument/2006/relationships/image" Target="../media/image743.png"/><Relationship Id="rId13" Type="http://schemas.openxmlformats.org/officeDocument/2006/relationships/image" Target="../media/image744.png"/><Relationship Id="rId14" Type="http://schemas.openxmlformats.org/officeDocument/2006/relationships/image" Target="../media/image745.png"/><Relationship Id="rId15" Type="http://schemas.openxmlformats.org/officeDocument/2006/relationships/image" Target="../media/image746.png"/><Relationship Id="rId16" Type="http://schemas.openxmlformats.org/officeDocument/2006/relationships/image" Target="../media/image747.png"/><Relationship Id="rId17" Type="http://schemas.openxmlformats.org/officeDocument/2006/relationships/image" Target="../media/image748.png"/><Relationship Id="rId18" Type="http://schemas.openxmlformats.org/officeDocument/2006/relationships/image" Target="../media/image749.png"/><Relationship Id="rId19" Type="http://schemas.openxmlformats.org/officeDocument/2006/relationships/image" Target="../media/image750.png"/><Relationship Id="rId20" Type="http://schemas.openxmlformats.org/officeDocument/2006/relationships/image" Target="../media/image751.png"/><Relationship Id="rId21" Type="http://schemas.openxmlformats.org/officeDocument/2006/relationships/image" Target="../media/image752.png"/><Relationship Id="rId22" Type="http://schemas.openxmlformats.org/officeDocument/2006/relationships/image" Target="../media/image753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4.png"/><Relationship Id="rId3" Type="http://schemas.openxmlformats.org/officeDocument/2006/relationships/image" Target="../media/image755.png"/><Relationship Id="rId4" Type="http://schemas.openxmlformats.org/officeDocument/2006/relationships/image" Target="../media/image756.png"/><Relationship Id="rId5" Type="http://schemas.openxmlformats.org/officeDocument/2006/relationships/image" Target="../media/image757.png"/><Relationship Id="rId6" Type="http://schemas.openxmlformats.org/officeDocument/2006/relationships/image" Target="../media/image758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9.png"/><Relationship Id="rId3" Type="http://schemas.openxmlformats.org/officeDocument/2006/relationships/image" Target="../media/image760.png"/><Relationship Id="rId4" Type="http://schemas.openxmlformats.org/officeDocument/2006/relationships/image" Target="../media/image761.png"/><Relationship Id="rId5" Type="http://schemas.openxmlformats.org/officeDocument/2006/relationships/image" Target="../media/image762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3.png"/><Relationship Id="rId3" Type="http://schemas.openxmlformats.org/officeDocument/2006/relationships/image" Target="../media/image764.png"/><Relationship Id="rId4" Type="http://schemas.openxmlformats.org/officeDocument/2006/relationships/image" Target="../media/image765.png"/><Relationship Id="rId5" Type="http://schemas.openxmlformats.org/officeDocument/2006/relationships/image" Target="../media/image766.png"/><Relationship Id="rId6" Type="http://schemas.openxmlformats.org/officeDocument/2006/relationships/image" Target="../media/image767.png"/><Relationship Id="rId7" Type="http://schemas.openxmlformats.org/officeDocument/2006/relationships/image" Target="../media/image768.png"/><Relationship Id="rId8" Type="http://schemas.openxmlformats.org/officeDocument/2006/relationships/image" Target="../media/image769.png"/><Relationship Id="rId9" Type="http://schemas.openxmlformats.org/officeDocument/2006/relationships/image" Target="../media/image770.png"/><Relationship Id="rId10" Type="http://schemas.openxmlformats.org/officeDocument/2006/relationships/image" Target="../media/image771.png"/><Relationship Id="rId11" Type="http://schemas.openxmlformats.org/officeDocument/2006/relationships/image" Target="../media/image772.png"/><Relationship Id="rId12" Type="http://schemas.openxmlformats.org/officeDocument/2006/relationships/image" Target="../media/image773.png"/><Relationship Id="rId13" Type="http://schemas.openxmlformats.org/officeDocument/2006/relationships/image" Target="../media/image774.png"/><Relationship Id="rId14" Type="http://schemas.openxmlformats.org/officeDocument/2006/relationships/image" Target="../media/image775.png"/><Relationship Id="rId15" Type="http://schemas.openxmlformats.org/officeDocument/2006/relationships/image" Target="../media/image776.png"/><Relationship Id="rId16" Type="http://schemas.openxmlformats.org/officeDocument/2006/relationships/image" Target="../media/image777.png"/><Relationship Id="rId17" Type="http://schemas.openxmlformats.org/officeDocument/2006/relationships/image" Target="../media/image778.png"/><Relationship Id="rId18" Type="http://schemas.openxmlformats.org/officeDocument/2006/relationships/image" Target="../media/image779.png"/><Relationship Id="rId19" Type="http://schemas.openxmlformats.org/officeDocument/2006/relationships/image" Target="../media/image780.png"/><Relationship Id="rId20" Type="http://schemas.openxmlformats.org/officeDocument/2006/relationships/image" Target="../media/image781.png"/><Relationship Id="rId21" Type="http://schemas.openxmlformats.org/officeDocument/2006/relationships/image" Target="../media/image782.png"/><Relationship Id="rId22" Type="http://schemas.openxmlformats.org/officeDocument/2006/relationships/image" Target="../media/image783.png"/><Relationship Id="rId23" Type="http://schemas.openxmlformats.org/officeDocument/2006/relationships/image" Target="../media/image784.png"/><Relationship Id="rId24" Type="http://schemas.openxmlformats.org/officeDocument/2006/relationships/image" Target="../media/image785.png"/><Relationship Id="rId25" Type="http://schemas.openxmlformats.org/officeDocument/2006/relationships/image" Target="../media/image786.png"/><Relationship Id="rId26" Type="http://schemas.openxmlformats.org/officeDocument/2006/relationships/image" Target="../media/image787.png"/><Relationship Id="rId27" Type="http://schemas.openxmlformats.org/officeDocument/2006/relationships/image" Target="../media/image788.png"/><Relationship Id="rId28" Type="http://schemas.openxmlformats.org/officeDocument/2006/relationships/image" Target="../media/image789.png"/><Relationship Id="rId29" Type="http://schemas.openxmlformats.org/officeDocument/2006/relationships/image" Target="../media/image790.png"/><Relationship Id="rId30" Type="http://schemas.openxmlformats.org/officeDocument/2006/relationships/image" Target="../media/image791.png"/><Relationship Id="rId31" Type="http://schemas.openxmlformats.org/officeDocument/2006/relationships/image" Target="../media/image792.png"/><Relationship Id="rId32" Type="http://schemas.openxmlformats.org/officeDocument/2006/relationships/image" Target="../media/image793.png"/><Relationship Id="rId33" Type="http://schemas.openxmlformats.org/officeDocument/2006/relationships/image" Target="../media/image794.png"/><Relationship Id="rId34" Type="http://schemas.openxmlformats.org/officeDocument/2006/relationships/image" Target="../media/image795.png"/><Relationship Id="rId35" Type="http://schemas.openxmlformats.org/officeDocument/2006/relationships/image" Target="../media/image796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7.png"/><Relationship Id="rId3" Type="http://schemas.openxmlformats.org/officeDocument/2006/relationships/image" Target="../media/image798.png"/><Relationship Id="rId4" Type="http://schemas.openxmlformats.org/officeDocument/2006/relationships/image" Target="../media/image799.png"/><Relationship Id="rId5" Type="http://schemas.openxmlformats.org/officeDocument/2006/relationships/image" Target="../media/image800.png"/><Relationship Id="rId6" Type="http://schemas.openxmlformats.org/officeDocument/2006/relationships/image" Target="../media/image801.png"/><Relationship Id="rId7" Type="http://schemas.openxmlformats.org/officeDocument/2006/relationships/image" Target="../media/image802.png"/><Relationship Id="rId8" Type="http://schemas.openxmlformats.org/officeDocument/2006/relationships/image" Target="../media/image803.png"/><Relationship Id="rId9" Type="http://schemas.openxmlformats.org/officeDocument/2006/relationships/image" Target="../media/image804.png"/><Relationship Id="rId10" Type="http://schemas.openxmlformats.org/officeDocument/2006/relationships/image" Target="../media/image805.png"/><Relationship Id="rId11" Type="http://schemas.openxmlformats.org/officeDocument/2006/relationships/image" Target="../media/image806.png"/><Relationship Id="rId12" Type="http://schemas.openxmlformats.org/officeDocument/2006/relationships/image" Target="../media/image807.png"/><Relationship Id="rId13" Type="http://schemas.openxmlformats.org/officeDocument/2006/relationships/image" Target="../media/image808.png"/><Relationship Id="rId14" Type="http://schemas.openxmlformats.org/officeDocument/2006/relationships/image" Target="../media/image809.png"/><Relationship Id="rId15" Type="http://schemas.openxmlformats.org/officeDocument/2006/relationships/image" Target="../media/image810.png"/><Relationship Id="rId16" Type="http://schemas.openxmlformats.org/officeDocument/2006/relationships/image" Target="../media/image811.png"/><Relationship Id="rId17" Type="http://schemas.openxmlformats.org/officeDocument/2006/relationships/image" Target="../media/image812.png"/><Relationship Id="rId18" Type="http://schemas.openxmlformats.org/officeDocument/2006/relationships/image" Target="../media/image813.png"/><Relationship Id="rId19" Type="http://schemas.openxmlformats.org/officeDocument/2006/relationships/image" Target="../media/image814.png"/><Relationship Id="rId20" Type="http://schemas.openxmlformats.org/officeDocument/2006/relationships/image" Target="../media/image815.png"/><Relationship Id="rId21" Type="http://schemas.openxmlformats.org/officeDocument/2006/relationships/image" Target="../media/image816.png"/><Relationship Id="rId22" Type="http://schemas.openxmlformats.org/officeDocument/2006/relationships/image" Target="../media/image817.png"/><Relationship Id="rId23" Type="http://schemas.openxmlformats.org/officeDocument/2006/relationships/image" Target="../media/image818.png"/><Relationship Id="rId24" Type="http://schemas.openxmlformats.org/officeDocument/2006/relationships/image" Target="../media/image819.png"/><Relationship Id="rId25" Type="http://schemas.openxmlformats.org/officeDocument/2006/relationships/image" Target="../media/image820.png"/><Relationship Id="rId26" Type="http://schemas.openxmlformats.org/officeDocument/2006/relationships/image" Target="../media/image821.png"/><Relationship Id="rId27" Type="http://schemas.openxmlformats.org/officeDocument/2006/relationships/image" Target="../media/image822.png"/><Relationship Id="rId28" Type="http://schemas.openxmlformats.org/officeDocument/2006/relationships/image" Target="../media/image823.png"/><Relationship Id="rId29" Type="http://schemas.openxmlformats.org/officeDocument/2006/relationships/image" Target="../media/image824.png"/><Relationship Id="rId30" Type="http://schemas.openxmlformats.org/officeDocument/2006/relationships/image" Target="../media/image825.png"/><Relationship Id="rId31" Type="http://schemas.openxmlformats.org/officeDocument/2006/relationships/image" Target="../media/image826.png"/><Relationship Id="rId32" Type="http://schemas.openxmlformats.org/officeDocument/2006/relationships/image" Target="../media/image827.png"/><Relationship Id="rId33" Type="http://schemas.openxmlformats.org/officeDocument/2006/relationships/image" Target="../media/image828.png"/><Relationship Id="rId34" Type="http://schemas.openxmlformats.org/officeDocument/2006/relationships/image" Target="../media/image829.png"/><Relationship Id="rId35" Type="http://schemas.openxmlformats.org/officeDocument/2006/relationships/image" Target="../media/image830.png"/><Relationship Id="rId36" Type="http://schemas.openxmlformats.org/officeDocument/2006/relationships/image" Target="../media/image831.png"/><Relationship Id="rId37" Type="http://schemas.openxmlformats.org/officeDocument/2006/relationships/image" Target="../media/image832.png"/><Relationship Id="rId38" Type="http://schemas.openxmlformats.org/officeDocument/2006/relationships/image" Target="../media/image833.png"/><Relationship Id="rId39" Type="http://schemas.openxmlformats.org/officeDocument/2006/relationships/image" Target="../media/image834.png"/><Relationship Id="rId40" Type="http://schemas.openxmlformats.org/officeDocument/2006/relationships/image" Target="../media/image835.png"/><Relationship Id="rId41" Type="http://schemas.openxmlformats.org/officeDocument/2006/relationships/image" Target="../media/image836.png"/><Relationship Id="rId42" Type="http://schemas.openxmlformats.org/officeDocument/2006/relationships/image" Target="../media/image837.png"/><Relationship Id="rId43" Type="http://schemas.openxmlformats.org/officeDocument/2006/relationships/image" Target="../media/image838.png"/><Relationship Id="rId44" Type="http://schemas.openxmlformats.org/officeDocument/2006/relationships/image" Target="../media/image839.png"/><Relationship Id="rId45" Type="http://schemas.openxmlformats.org/officeDocument/2006/relationships/image" Target="../media/image840.png"/><Relationship Id="rId46" Type="http://schemas.openxmlformats.org/officeDocument/2006/relationships/image" Target="../media/image841.png"/><Relationship Id="rId47" Type="http://schemas.openxmlformats.org/officeDocument/2006/relationships/image" Target="../media/image842.png"/><Relationship Id="rId48" Type="http://schemas.openxmlformats.org/officeDocument/2006/relationships/image" Target="../media/image843.png"/><Relationship Id="rId49" Type="http://schemas.openxmlformats.org/officeDocument/2006/relationships/image" Target="../media/image844.png"/><Relationship Id="rId50" Type="http://schemas.openxmlformats.org/officeDocument/2006/relationships/image" Target="../media/image845.png"/><Relationship Id="rId51" Type="http://schemas.openxmlformats.org/officeDocument/2006/relationships/image" Target="../media/image846.png"/><Relationship Id="rId52" Type="http://schemas.openxmlformats.org/officeDocument/2006/relationships/image" Target="../media/image847.png"/><Relationship Id="rId53" Type="http://schemas.openxmlformats.org/officeDocument/2006/relationships/image" Target="../media/image848.png"/><Relationship Id="rId54" Type="http://schemas.openxmlformats.org/officeDocument/2006/relationships/image" Target="../media/image849.png"/><Relationship Id="rId55" Type="http://schemas.openxmlformats.org/officeDocument/2006/relationships/image" Target="../media/image850.png"/><Relationship Id="rId56" Type="http://schemas.openxmlformats.org/officeDocument/2006/relationships/image" Target="../media/image851.png"/><Relationship Id="rId57" Type="http://schemas.openxmlformats.org/officeDocument/2006/relationships/image" Target="../media/image852.png"/><Relationship Id="rId58" Type="http://schemas.openxmlformats.org/officeDocument/2006/relationships/image" Target="../media/image853.png"/><Relationship Id="rId59" Type="http://schemas.openxmlformats.org/officeDocument/2006/relationships/image" Target="../media/image854.png"/><Relationship Id="rId60" Type="http://schemas.openxmlformats.org/officeDocument/2006/relationships/image" Target="../media/image855.png"/><Relationship Id="rId61" Type="http://schemas.openxmlformats.org/officeDocument/2006/relationships/image" Target="../media/image856.png"/><Relationship Id="rId62" Type="http://schemas.openxmlformats.org/officeDocument/2006/relationships/image" Target="../media/image857.png"/><Relationship Id="rId63" Type="http://schemas.openxmlformats.org/officeDocument/2006/relationships/image" Target="../media/image858.png"/><Relationship Id="rId64" Type="http://schemas.openxmlformats.org/officeDocument/2006/relationships/image" Target="../media/image859.png"/><Relationship Id="rId65" Type="http://schemas.openxmlformats.org/officeDocument/2006/relationships/image" Target="../media/image860.png"/><Relationship Id="rId66" Type="http://schemas.openxmlformats.org/officeDocument/2006/relationships/image" Target="../media/image861.png"/><Relationship Id="rId67" Type="http://schemas.openxmlformats.org/officeDocument/2006/relationships/image" Target="../media/image862.png"/><Relationship Id="rId68" Type="http://schemas.openxmlformats.org/officeDocument/2006/relationships/image" Target="../media/image863.png"/><Relationship Id="rId69" Type="http://schemas.openxmlformats.org/officeDocument/2006/relationships/image" Target="../media/image864.png"/><Relationship Id="rId70" Type="http://schemas.openxmlformats.org/officeDocument/2006/relationships/image" Target="../media/image865.png"/><Relationship Id="rId71" Type="http://schemas.openxmlformats.org/officeDocument/2006/relationships/image" Target="../media/image866.png"/><Relationship Id="rId72" Type="http://schemas.openxmlformats.org/officeDocument/2006/relationships/image" Target="../media/image867.png"/><Relationship Id="rId73" Type="http://schemas.openxmlformats.org/officeDocument/2006/relationships/image" Target="../media/image868.png"/><Relationship Id="rId74" Type="http://schemas.openxmlformats.org/officeDocument/2006/relationships/image" Target="../media/image869.png"/><Relationship Id="rId75" Type="http://schemas.openxmlformats.org/officeDocument/2006/relationships/image" Target="../media/image870.png"/><Relationship Id="rId76" Type="http://schemas.openxmlformats.org/officeDocument/2006/relationships/image" Target="../media/image871.png"/><Relationship Id="rId77" Type="http://schemas.openxmlformats.org/officeDocument/2006/relationships/image" Target="../media/image872.png"/><Relationship Id="rId78" Type="http://schemas.openxmlformats.org/officeDocument/2006/relationships/image" Target="../media/image873.png"/><Relationship Id="rId79" Type="http://schemas.openxmlformats.org/officeDocument/2006/relationships/image" Target="../media/image874.png"/><Relationship Id="rId80" Type="http://schemas.openxmlformats.org/officeDocument/2006/relationships/image" Target="../media/image875.png"/><Relationship Id="rId81" Type="http://schemas.openxmlformats.org/officeDocument/2006/relationships/image" Target="../media/image876.png"/><Relationship Id="rId82" Type="http://schemas.openxmlformats.org/officeDocument/2006/relationships/image" Target="../media/image877.png"/><Relationship Id="rId83" Type="http://schemas.openxmlformats.org/officeDocument/2006/relationships/image" Target="../media/image878.png"/><Relationship Id="rId84" Type="http://schemas.openxmlformats.org/officeDocument/2006/relationships/image" Target="../media/image879.png"/><Relationship Id="rId85" Type="http://schemas.openxmlformats.org/officeDocument/2006/relationships/image" Target="../media/image880.png"/><Relationship Id="rId86" Type="http://schemas.openxmlformats.org/officeDocument/2006/relationships/image" Target="../media/image881.png"/><Relationship Id="rId87" Type="http://schemas.openxmlformats.org/officeDocument/2006/relationships/image" Target="../media/image882.png"/><Relationship Id="rId88" Type="http://schemas.openxmlformats.org/officeDocument/2006/relationships/image" Target="../media/image883.png"/><Relationship Id="rId89" Type="http://schemas.openxmlformats.org/officeDocument/2006/relationships/image" Target="../media/image884.png"/><Relationship Id="rId90" Type="http://schemas.openxmlformats.org/officeDocument/2006/relationships/image" Target="../media/image885.png"/><Relationship Id="rId91" Type="http://schemas.openxmlformats.org/officeDocument/2006/relationships/image" Target="../media/image886.png"/><Relationship Id="rId92" Type="http://schemas.openxmlformats.org/officeDocument/2006/relationships/image" Target="../media/image887.png"/><Relationship Id="rId93" Type="http://schemas.openxmlformats.org/officeDocument/2006/relationships/image" Target="../media/image888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9.png"/><Relationship Id="rId3" Type="http://schemas.openxmlformats.org/officeDocument/2006/relationships/image" Target="../media/image890.png"/><Relationship Id="rId4" Type="http://schemas.openxmlformats.org/officeDocument/2006/relationships/image" Target="../media/image891.png"/><Relationship Id="rId5" Type="http://schemas.openxmlformats.org/officeDocument/2006/relationships/image" Target="../media/image892.png"/><Relationship Id="rId6" Type="http://schemas.openxmlformats.org/officeDocument/2006/relationships/image" Target="../media/image893.png"/><Relationship Id="rId7" Type="http://schemas.openxmlformats.org/officeDocument/2006/relationships/image" Target="../media/image894.png"/><Relationship Id="rId8" Type="http://schemas.openxmlformats.org/officeDocument/2006/relationships/image" Target="../media/image895.png"/><Relationship Id="rId9" Type="http://schemas.openxmlformats.org/officeDocument/2006/relationships/image" Target="../media/image896.png"/><Relationship Id="rId10" Type="http://schemas.openxmlformats.org/officeDocument/2006/relationships/image" Target="../media/image897.png"/><Relationship Id="rId11" Type="http://schemas.openxmlformats.org/officeDocument/2006/relationships/image" Target="../media/image898.png"/><Relationship Id="rId12" Type="http://schemas.openxmlformats.org/officeDocument/2006/relationships/image" Target="../media/image899.png"/><Relationship Id="rId13" Type="http://schemas.openxmlformats.org/officeDocument/2006/relationships/image" Target="../media/image900.png"/><Relationship Id="rId14" Type="http://schemas.openxmlformats.org/officeDocument/2006/relationships/image" Target="../media/image901.png"/><Relationship Id="rId15" Type="http://schemas.openxmlformats.org/officeDocument/2006/relationships/image" Target="../media/image902.png"/><Relationship Id="rId16" Type="http://schemas.openxmlformats.org/officeDocument/2006/relationships/image" Target="../media/image903.png"/><Relationship Id="rId17" Type="http://schemas.openxmlformats.org/officeDocument/2006/relationships/image" Target="../media/image904.png"/><Relationship Id="rId18" Type="http://schemas.openxmlformats.org/officeDocument/2006/relationships/image" Target="../media/image905.png"/><Relationship Id="rId19" Type="http://schemas.openxmlformats.org/officeDocument/2006/relationships/image" Target="../media/image906.png"/><Relationship Id="rId20" Type="http://schemas.openxmlformats.org/officeDocument/2006/relationships/image" Target="../media/image907.png"/><Relationship Id="rId21" Type="http://schemas.openxmlformats.org/officeDocument/2006/relationships/image" Target="../media/image908.png"/><Relationship Id="rId22" Type="http://schemas.openxmlformats.org/officeDocument/2006/relationships/image" Target="../media/image909.png"/><Relationship Id="rId23" Type="http://schemas.openxmlformats.org/officeDocument/2006/relationships/image" Target="../media/image910.png"/><Relationship Id="rId24" Type="http://schemas.openxmlformats.org/officeDocument/2006/relationships/image" Target="../media/image911.png"/><Relationship Id="rId25" Type="http://schemas.openxmlformats.org/officeDocument/2006/relationships/image" Target="../media/image912.png"/><Relationship Id="rId26" Type="http://schemas.openxmlformats.org/officeDocument/2006/relationships/image" Target="../media/image913.png"/><Relationship Id="rId27" Type="http://schemas.openxmlformats.org/officeDocument/2006/relationships/image" Target="../media/image914.png"/><Relationship Id="rId28" Type="http://schemas.openxmlformats.org/officeDocument/2006/relationships/image" Target="../media/image915.png"/><Relationship Id="rId29" Type="http://schemas.openxmlformats.org/officeDocument/2006/relationships/image" Target="../media/image916.png"/><Relationship Id="rId30" Type="http://schemas.openxmlformats.org/officeDocument/2006/relationships/image" Target="../media/image917.png"/><Relationship Id="rId31" Type="http://schemas.openxmlformats.org/officeDocument/2006/relationships/image" Target="../media/image918.png"/><Relationship Id="rId32" Type="http://schemas.openxmlformats.org/officeDocument/2006/relationships/image" Target="../media/image919.png"/><Relationship Id="rId33" Type="http://schemas.openxmlformats.org/officeDocument/2006/relationships/image" Target="../media/image920.png"/><Relationship Id="rId34" Type="http://schemas.openxmlformats.org/officeDocument/2006/relationships/image" Target="../media/image921.png"/><Relationship Id="rId35" Type="http://schemas.openxmlformats.org/officeDocument/2006/relationships/image" Target="../media/image922.png"/><Relationship Id="rId36" Type="http://schemas.openxmlformats.org/officeDocument/2006/relationships/image" Target="../media/image923.png"/><Relationship Id="rId37" Type="http://schemas.openxmlformats.org/officeDocument/2006/relationships/image" Target="../media/image924.png"/><Relationship Id="rId38" Type="http://schemas.openxmlformats.org/officeDocument/2006/relationships/image" Target="../media/image925.png"/><Relationship Id="rId39" Type="http://schemas.openxmlformats.org/officeDocument/2006/relationships/image" Target="../media/image926.png"/><Relationship Id="rId40" Type="http://schemas.openxmlformats.org/officeDocument/2006/relationships/image" Target="../media/image927.png"/><Relationship Id="rId41" Type="http://schemas.openxmlformats.org/officeDocument/2006/relationships/image" Target="../media/image928.png"/><Relationship Id="rId42" Type="http://schemas.openxmlformats.org/officeDocument/2006/relationships/image" Target="../media/image929.png"/><Relationship Id="rId43" Type="http://schemas.openxmlformats.org/officeDocument/2006/relationships/image" Target="../media/image930.png"/><Relationship Id="rId44" Type="http://schemas.openxmlformats.org/officeDocument/2006/relationships/image" Target="../media/image931.png"/><Relationship Id="rId45" Type="http://schemas.openxmlformats.org/officeDocument/2006/relationships/image" Target="../media/image932.png"/><Relationship Id="rId46" Type="http://schemas.openxmlformats.org/officeDocument/2006/relationships/image" Target="../media/image933.png"/><Relationship Id="rId47" Type="http://schemas.openxmlformats.org/officeDocument/2006/relationships/image" Target="../media/image934.png"/><Relationship Id="rId48" Type="http://schemas.openxmlformats.org/officeDocument/2006/relationships/image" Target="../media/image935.png"/><Relationship Id="rId49" Type="http://schemas.openxmlformats.org/officeDocument/2006/relationships/image" Target="../media/image936.png"/><Relationship Id="rId50" Type="http://schemas.openxmlformats.org/officeDocument/2006/relationships/image" Target="../media/image937.png"/><Relationship Id="rId51" Type="http://schemas.openxmlformats.org/officeDocument/2006/relationships/image" Target="../media/image938.png"/><Relationship Id="rId52" Type="http://schemas.openxmlformats.org/officeDocument/2006/relationships/image" Target="../media/image939.png"/><Relationship Id="rId53" Type="http://schemas.openxmlformats.org/officeDocument/2006/relationships/image" Target="../media/image940.png"/><Relationship Id="rId54" Type="http://schemas.openxmlformats.org/officeDocument/2006/relationships/image" Target="../media/image941.png"/><Relationship Id="rId55" Type="http://schemas.openxmlformats.org/officeDocument/2006/relationships/image" Target="../media/image942.png"/><Relationship Id="rId56" Type="http://schemas.openxmlformats.org/officeDocument/2006/relationships/image" Target="../media/image943.png"/><Relationship Id="rId57" Type="http://schemas.openxmlformats.org/officeDocument/2006/relationships/image" Target="../media/image944.png"/><Relationship Id="rId58" Type="http://schemas.openxmlformats.org/officeDocument/2006/relationships/image" Target="../media/image945.png"/><Relationship Id="rId59" Type="http://schemas.openxmlformats.org/officeDocument/2006/relationships/image" Target="../media/image946.png"/><Relationship Id="rId60" Type="http://schemas.openxmlformats.org/officeDocument/2006/relationships/image" Target="../media/image947.png"/><Relationship Id="rId61" Type="http://schemas.openxmlformats.org/officeDocument/2006/relationships/image" Target="../media/image948.png"/><Relationship Id="rId62" Type="http://schemas.openxmlformats.org/officeDocument/2006/relationships/image" Target="../media/image949.png"/><Relationship Id="rId63" Type="http://schemas.openxmlformats.org/officeDocument/2006/relationships/image" Target="../media/image950.png"/><Relationship Id="rId64" Type="http://schemas.openxmlformats.org/officeDocument/2006/relationships/image" Target="../media/image951.png"/><Relationship Id="rId65" Type="http://schemas.openxmlformats.org/officeDocument/2006/relationships/image" Target="../media/image952.png"/><Relationship Id="rId66" Type="http://schemas.openxmlformats.org/officeDocument/2006/relationships/image" Target="../media/image953.png"/><Relationship Id="rId67" Type="http://schemas.openxmlformats.org/officeDocument/2006/relationships/image" Target="../media/image954.png"/><Relationship Id="rId68" Type="http://schemas.openxmlformats.org/officeDocument/2006/relationships/image" Target="../media/image955.png"/><Relationship Id="rId69" Type="http://schemas.openxmlformats.org/officeDocument/2006/relationships/image" Target="../media/image956.png"/><Relationship Id="rId70" Type="http://schemas.openxmlformats.org/officeDocument/2006/relationships/image" Target="../media/image957.png"/><Relationship Id="rId71" Type="http://schemas.openxmlformats.org/officeDocument/2006/relationships/image" Target="../media/image958.png"/><Relationship Id="rId72" Type="http://schemas.openxmlformats.org/officeDocument/2006/relationships/image" Target="../media/image959.png"/><Relationship Id="rId73" Type="http://schemas.openxmlformats.org/officeDocument/2006/relationships/image" Target="../media/image960.png"/><Relationship Id="rId74" Type="http://schemas.openxmlformats.org/officeDocument/2006/relationships/image" Target="../media/image961.png"/><Relationship Id="rId75" Type="http://schemas.openxmlformats.org/officeDocument/2006/relationships/image" Target="../media/image962.png"/><Relationship Id="rId76" Type="http://schemas.openxmlformats.org/officeDocument/2006/relationships/image" Target="../media/image963.png"/><Relationship Id="rId77" Type="http://schemas.openxmlformats.org/officeDocument/2006/relationships/image" Target="../media/image964.png"/><Relationship Id="rId78" Type="http://schemas.openxmlformats.org/officeDocument/2006/relationships/image" Target="../media/image965.png"/><Relationship Id="rId79" Type="http://schemas.openxmlformats.org/officeDocument/2006/relationships/image" Target="../media/image966.png"/><Relationship Id="rId80" Type="http://schemas.openxmlformats.org/officeDocument/2006/relationships/image" Target="../media/image967.png"/><Relationship Id="rId81" Type="http://schemas.openxmlformats.org/officeDocument/2006/relationships/image" Target="../media/image968.png"/><Relationship Id="rId82" Type="http://schemas.openxmlformats.org/officeDocument/2006/relationships/image" Target="../media/image969.png"/><Relationship Id="rId83" Type="http://schemas.openxmlformats.org/officeDocument/2006/relationships/image" Target="../media/image970.png"/><Relationship Id="rId84" Type="http://schemas.openxmlformats.org/officeDocument/2006/relationships/image" Target="../media/image971.png"/><Relationship Id="rId85" Type="http://schemas.openxmlformats.org/officeDocument/2006/relationships/image" Target="../media/image972.png"/><Relationship Id="rId86" Type="http://schemas.openxmlformats.org/officeDocument/2006/relationships/image" Target="../media/image973.png"/><Relationship Id="rId87" Type="http://schemas.openxmlformats.org/officeDocument/2006/relationships/image" Target="../media/image974.png"/><Relationship Id="rId88" Type="http://schemas.openxmlformats.org/officeDocument/2006/relationships/image" Target="../media/image975.png"/><Relationship Id="rId89" Type="http://schemas.openxmlformats.org/officeDocument/2006/relationships/image" Target="../media/image976.png"/><Relationship Id="rId90" Type="http://schemas.openxmlformats.org/officeDocument/2006/relationships/image" Target="../media/image977.png"/><Relationship Id="rId91" Type="http://schemas.openxmlformats.org/officeDocument/2006/relationships/image" Target="../media/image978.png"/><Relationship Id="rId92" Type="http://schemas.openxmlformats.org/officeDocument/2006/relationships/image" Target="../media/image97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0.png"/><Relationship Id="rId3" Type="http://schemas.openxmlformats.org/officeDocument/2006/relationships/image" Target="../media/image981.png"/><Relationship Id="rId4" Type="http://schemas.openxmlformats.org/officeDocument/2006/relationships/image" Target="../media/image982.png"/><Relationship Id="rId5" Type="http://schemas.openxmlformats.org/officeDocument/2006/relationships/image" Target="../media/image983.png"/><Relationship Id="rId6" Type="http://schemas.openxmlformats.org/officeDocument/2006/relationships/image" Target="../media/image984.png"/><Relationship Id="rId7" Type="http://schemas.openxmlformats.org/officeDocument/2006/relationships/image" Target="../media/image985.png"/><Relationship Id="rId8" Type="http://schemas.openxmlformats.org/officeDocument/2006/relationships/image" Target="../media/image986.png"/><Relationship Id="rId9" Type="http://schemas.openxmlformats.org/officeDocument/2006/relationships/image" Target="../media/image987.png"/><Relationship Id="rId10" Type="http://schemas.openxmlformats.org/officeDocument/2006/relationships/image" Target="../media/image988.png"/><Relationship Id="rId11" Type="http://schemas.openxmlformats.org/officeDocument/2006/relationships/image" Target="../media/image989.png"/><Relationship Id="rId12" Type="http://schemas.openxmlformats.org/officeDocument/2006/relationships/image" Target="../media/image990.png"/><Relationship Id="rId13" Type="http://schemas.openxmlformats.org/officeDocument/2006/relationships/image" Target="../media/image991.png"/><Relationship Id="rId14" Type="http://schemas.openxmlformats.org/officeDocument/2006/relationships/image" Target="../media/image992.png"/><Relationship Id="rId15" Type="http://schemas.openxmlformats.org/officeDocument/2006/relationships/image" Target="../media/image993.png"/><Relationship Id="rId16" Type="http://schemas.openxmlformats.org/officeDocument/2006/relationships/image" Target="../media/image994.png"/><Relationship Id="rId17" Type="http://schemas.openxmlformats.org/officeDocument/2006/relationships/image" Target="../media/image995.png"/><Relationship Id="rId18" Type="http://schemas.openxmlformats.org/officeDocument/2006/relationships/image" Target="../media/image996.png"/><Relationship Id="rId19" Type="http://schemas.openxmlformats.org/officeDocument/2006/relationships/image" Target="../media/image997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8.png"/><Relationship Id="rId3" Type="http://schemas.openxmlformats.org/officeDocument/2006/relationships/image" Target="../media/image999.png"/><Relationship Id="rId4" Type="http://schemas.openxmlformats.org/officeDocument/2006/relationships/image" Target="../media/image1000.png"/><Relationship Id="rId5" Type="http://schemas.openxmlformats.org/officeDocument/2006/relationships/image" Target="../media/image1001.png"/><Relationship Id="rId6" Type="http://schemas.openxmlformats.org/officeDocument/2006/relationships/image" Target="../media/image1002.png"/><Relationship Id="rId7" Type="http://schemas.openxmlformats.org/officeDocument/2006/relationships/image" Target="../media/image1003.png"/><Relationship Id="rId8" Type="http://schemas.openxmlformats.org/officeDocument/2006/relationships/image" Target="../media/image1004.png"/><Relationship Id="rId9" Type="http://schemas.openxmlformats.org/officeDocument/2006/relationships/image" Target="../media/image1005.png"/><Relationship Id="rId10" Type="http://schemas.openxmlformats.org/officeDocument/2006/relationships/image" Target="../media/image1006.png"/><Relationship Id="rId11" Type="http://schemas.openxmlformats.org/officeDocument/2006/relationships/image" Target="../media/image1007.png"/><Relationship Id="rId12" Type="http://schemas.openxmlformats.org/officeDocument/2006/relationships/image" Target="../media/image1008.png"/><Relationship Id="rId13" Type="http://schemas.openxmlformats.org/officeDocument/2006/relationships/image" Target="../media/image1009.png"/><Relationship Id="rId14" Type="http://schemas.openxmlformats.org/officeDocument/2006/relationships/image" Target="../media/image1010.png"/><Relationship Id="rId15" Type="http://schemas.openxmlformats.org/officeDocument/2006/relationships/image" Target="../media/image1011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2.png"/><Relationship Id="rId3" Type="http://schemas.openxmlformats.org/officeDocument/2006/relationships/image" Target="../media/image1013.png"/><Relationship Id="rId4" Type="http://schemas.openxmlformats.org/officeDocument/2006/relationships/image" Target="../media/image1014.png"/><Relationship Id="rId5" Type="http://schemas.openxmlformats.org/officeDocument/2006/relationships/image" Target="../media/image1015.png"/><Relationship Id="rId6" Type="http://schemas.openxmlformats.org/officeDocument/2006/relationships/image" Target="../media/image1016.png"/><Relationship Id="rId7" Type="http://schemas.openxmlformats.org/officeDocument/2006/relationships/image" Target="../media/image1017.png"/><Relationship Id="rId8" Type="http://schemas.openxmlformats.org/officeDocument/2006/relationships/image" Target="../media/image1018.png"/><Relationship Id="rId9" Type="http://schemas.openxmlformats.org/officeDocument/2006/relationships/image" Target="../media/image1019.png"/><Relationship Id="rId10" Type="http://schemas.openxmlformats.org/officeDocument/2006/relationships/image" Target="../media/image1020.png"/><Relationship Id="rId11" Type="http://schemas.openxmlformats.org/officeDocument/2006/relationships/image" Target="../media/image1021.png"/><Relationship Id="rId12" Type="http://schemas.openxmlformats.org/officeDocument/2006/relationships/image" Target="../media/image1022.png"/><Relationship Id="rId13" Type="http://schemas.openxmlformats.org/officeDocument/2006/relationships/image" Target="../media/image1023.png"/><Relationship Id="rId14" Type="http://schemas.openxmlformats.org/officeDocument/2006/relationships/image" Target="../media/image1024.png"/><Relationship Id="rId15" Type="http://schemas.openxmlformats.org/officeDocument/2006/relationships/image" Target="../media/image1025.png"/><Relationship Id="rId16" Type="http://schemas.openxmlformats.org/officeDocument/2006/relationships/image" Target="../media/image1026.png"/><Relationship Id="rId17" Type="http://schemas.openxmlformats.org/officeDocument/2006/relationships/image" Target="../media/image1027.png"/><Relationship Id="rId18" Type="http://schemas.openxmlformats.org/officeDocument/2006/relationships/image" Target="../media/image1028.png"/><Relationship Id="rId19" Type="http://schemas.openxmlformats.org/officeDocument/2006/relationships/image" Target="../media/image1029.png"/><Relationship Id="rId20" Type="http://schemas.openxmlformats.org/officeDocument/2006/relationships/image" Target="../media/image1030.png"/><Relationship Id="rId21" Type="http://schemas.openxmlformats.org/officeDocument/2006/relationships/image" Target="../media/image1031.png"/><Relationship Id="rId22" Type="http://schemas.openxmlformats.org/officeDocument/2006/relationships/image" Target="../media/image1032.png"/><Relationship Id="rId23" Type="http://schemas.openxmlformats.org/officeDocument/2006/relationships/image" Target="../media/image1033.png"/><Relationship Id="rId24" Type="http://schemas.openxmlformats.org/officeDocument/2006/relationships/image" Target="../media/image1034.png"/><Relationship Id="rId25" Type="http://schemas.openxmlformats.org/officeDocument/2006/relationships/image" Target="../media/image1035.png"/><Relationship Id="rId26" Type="http://schemas.openxmlformats.org/officeDocument/2006/relationships/image" Target="../media/image1036.png"/><Relationship Id="rId27" Type="http://schemas.openxmlformats.org/officeDocument/2006/relationships/image" Target="../media/image1037.png"/><Relationship Id="rId28" Type="http://schemas.openxmlformats.org/officeDocument/2006/relationships/image" Target="../media/image1038.png"/><Relationship Id="rId29" Type="http://schemas.openxmlformats.org/officeDocument/2006/relationships/image" Target="../media/image1039.png"/><Relationship Id="rId30" Type="http://schemas.openxmlformats.org/officeDocument/2006/relationships/image" Target="../media/image1040.png"/><Relationship Id="rId31" Type="http://schemas.openxmlformats.org/officeDocument/2006/relationships/image" Target="../media/image1041.png"/><Relationship Id="rId32" Type="http://schemas.openxmlformats.org/officeDocument/2006/relationships/image" Target="../media/image1042.png"/><Relationship Id="rId33" Type="http://schemas.openxmlformats.org/officeDocument/2006/relationships/image" Target="../media/image1043.png"/><Relationship Id="rId34" Type="http://schemas.openxmlformats.org/officeDocument/2006/relationships/image" Target="../media/image1044.png"/><Relationship Id="rId35" Type="http://schemas.openxmlformats.org/officeDocument/2006/relationships/image" Target="../media/image1045.png"/><Relationship Id="rId36" Type="http://schemas.openxmlformats.org/officeDocument/2006/relationships/image" Target="../media/image1046.png"/><Relationship Id="rId37" Type="http://schemas.openxmlformats.org/officeDocument/2006/relationships/image" Target="../media/image1047.png"/><Relationship Id="rId38" Type="http://schemas.openxmlformats.org/officeDocument/2006/relationships/image" Target="../media/image1048.png"/><Relationship Id="rId39" Type="http://schemas.openxmlformats.org/officeDocument/2006/relationships/image" Target="../media/image1049.png"/><Relationship Id="rId40" Type="http://schemas.openxmlformats.org/officeDocument/2006/relationships/image" Target="../media/image1050.png"/><Relationship Id="rId41" Type="http://schemas.openxmlformats.org/officeDocument/2006/relationships/image" Target="../media/image1051.png"/><Relationship Id="rId42" Type="http://schemas.openxmlformats.org/officeDocument/2006/relationships/image" Target="../media/image1052.png"/><Relationship Id="rId43" Type="http://schemas.openxmlformats.org/officeDocument/2006/relationships/image" Target="../media/image1053.png"/><Relationship Id="rId44" Type="http://schemas.openxmlformats.org/officeDocument/2006/relationships/image" Target="../media/image1054.png"/><Relationship Id="rId45" Type="http://schemas.openxmlformats.org/officeDocument/2006/relationships/image" Target="../media/image1055.png"/><Relationship Id="rId46" Type="http://schemas.openxmlformats.org/officeDocument/2006/relationships/image" Target="../media/image105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20" Type="http://schemas.openxmlformats.org/officeDocument/2006/relationships/image" Target="../media/image72.png"/><Relationship Id="rId21" Type="http://schemas.openxmlformats.org/officeDocument/2006/relationships/image" Target="../media/image73.png"/><Relationship Id="rId22" Type="http://schemas.openxmlformats.org/officeDocument/2006/relationships/image" Target="../media/image7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88.png"/><Relationship Id="rId16" Type="http://schemas.openxmlformats.org/officeDocument/2006/relationships/image" Target="../media/image89.png"/><Relationship Id="rId17" Type="http://schemas.openxmlformats.org/officeDocument/2006/relationships/image" Target="../media/image90.png"/><Relationship Id="rId18" Type="http://schemas.openxmlformats.org/officeDocument/2006/relationships/image" Target="../media/image91.png"/><Relationship Id="rId19" Type="http://schemas.openxmlformats.org/officeDocument/2006/relationships/image" Target="../media/image92.png"/><Relationship Id="rId20" Type="http://schemas.openxmlformats.org/officeDocument/2006/relationships/image" Target="../media/image93.png"/><Relationship Id="rId21" Type="http://schemas.openxmlformats.org/officeDocument/2006/relationships/image" Target="../media/image94.png"/><Relationship Id="rId22" Type="http://schemas.openxmlformats.org/officeDocument/2006/relationships/image" Target="../media/image9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Relationship Id="rId16" Type="http://schemas.openxmlformats.org/officeDocument/2006/relationships/image" Target="../media/image111.png"/><Relationship Id="rId17" Type="http://schemas.openxmlformats.org/officeDocument/2006/relationships/image" Target="../media/image112.png"/><Relationship Id="rId18" Type="http://schemas.openxmlformats.org/officeDocument/2006/relationships/image" Target="../media/image1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9986" y="362446"/>
            <a:ext cx="6171429" cy="4070517"/>
            <a:chOff x="429986" y="362446"/>
            <a:chExt cx="6171429" cy="40705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986" y="362446"/>
              <a:ext cx="6171429" cy="40705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1095" y="8909242"/>
            <a:ext cx="6559743" cy="8846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4960" y="608593"/>
            <a:ext cx="7385895" cy="8846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99819" y="2464800"/>
            <a:ext cx="20117287" cy="58915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89635" y="2042308"/>
            <a:ext cx="10205828" cy="811656"/>
            <a:chOff x="6489635" y="2042308"/>
            <a:chExt cx="10205828" cy="8116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9635" y="2042308"/>
              <a:ext cx="10205828" cy="81165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2489" y="425394"/>
            <a:ext cx="1868386" cy="6556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4100" y="806059"/>
            <a:ext cx="8409382" cy="1697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09550" y="2554873"/>
            <a:ext cx="377679" cy="22829"/>
            <a:chOff x="8309550" y="2554873"/>
            <a:chExt cx="377679" cy="228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309550" y="2554873"/>
              <a:ext cx="377679" cy="228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47975" y="2385081"/>
            <a:ext cx="377679" cy="22829"/>
            <a:chOff x="10147975" y="2385081"/>
            <a:chExt cx="377679" cy="228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0147975" y="2385081"/>
              <a:ext cx="377679" cy="228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73603" y="2590168"/>
            <a:ext cx="377679" cy="22829"/>
            <a:chOff x="14673603" y="2590168"/>
            <a:chExt cx="377679" cy="228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4673603" y="2590168"/>
              <a:ext cx="377679" cy="228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99221" y="974373"/>
            <a:ext cx="16761657" cy="74497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924912" y="3716580"/>
            <a:ext cx="1097100" cy="992213"/>
            <a:chOff x="11924912" y="3716580"/>
            <a:chExt cx="1097100" cy="9922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24912" y="3716580"/>
              <a:ext cx="1097100" cy="9922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54341" y="4730532"/>
            <a:ext cx="1296873" cy="860504"/>
            <a:chOff x="13454341" y="4730532"/>
            <a:chExt cx="1296873" cy="8605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54341" y="4730532"/>
              <a:ext cx="1296873" cy="8605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54341" y="5725490"/>
            <a:ext cx="1296873" cy="845750"/>
            <a:chOff x="13454341" y="5725490"/>
            <a:chExt cx="1296873" cy="8457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54341" y="5725490"/>
              <a:ext cx="1296873" cy="8457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18766" y="2576915"/>
            <a:ext cx="6227288" cy="68487"/>
            <a:chOff x="8518766" y="2576915"/>
            <a:chExt cx="6227288" cy="6848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18766" y="2576915"/>
              <a:ext cx="6227288" cy="6848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69610" y="9373962"/>
            <a:ext cx="5288610" cy="82600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04924" y="2144848"/>
            <a:ext cx="1556877" cy="66349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62774" y="2092745"/>
            <a:ext cx="1983344" cy="69342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72755" y="2153216"/>
            <a:ext cx="1662058" cy="6205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95238" y="6993513"/>
            <a:ext cx="15800225" cy="2157446"/>
            <a:chOff x="895238" y="6993513"/>
            <a:chExt cx="15800225" cy="215744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09336" y="6993513"/>
              <a:ext cx="15786127" cy="2051894"/>
              <a:chOff x="909336" y="6993513"/>
              <a:chExt cx="15786127" cy="205189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09336" y="6993513"/>
                <a:ext cx="15786127" cy="205189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95238" y="6993513"/>
              <a:ext cx="15800225" cy="2157446"/>
              <a:chOff x="895238" y="6993513"/>
              <a:chExt cx="15800225" cy="215744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95238" y="6993513"/>
                <a:ext cx="15800225" cy="2157446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331" y="6938979"/>
              <a:ext cx="16975317" cy="256889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38823" y="2941583"/>
            <a:ext cx="4473655" cy="3715372"/>
            <a:chOff x="938823" y="2941583"/>
            <a:chExt cx="4473655" cy="371537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8823" y="2941583"/>
              <a:ext cx="4473655" cy="371537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57026" y="3200578"/>
            <a:ext cx="4246669" cy="336081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38823" y="2065381"/>
            <a:ext cx="4493099" cy="876202"/>
            <a:chOff x="938823" y="2065381"/>
            <a:chExt cx="4493099" cy="87620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8823" y="2065381"/>
              <a:ext cx="4493099" cy="8762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408721" y="2867056"/>
            <a:ext cx="1097100" cy="992213"/>
            <a:chOff x="10408721" y="2867056"/>
            <a:chExt cx="1097100" cy="99221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408721" y="2867056"/>
              <a:ext cx="1097100" cy="99221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291881" y="981549"/>
            <a:ext cx="3193769" cy="744979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17987" y="2069949"/>
            <a:ext cx="4628479" cy="101115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784825" y="1987711"/>
            <a:ext cx="2262755" cy="10111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965" y="425394"/>
            <a:ext cx="1868386" cy="6556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93864" y="6249865"/>
            <a:ext cx="5958143" cy="2191267"/>
            <a:chOff x="10893864" y="6249865"/>
            <a:chExt cx="5958143" cy="21912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93864" y="6249865"/>
              <a:ext cx="5958143" cy="21912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05782" y="5612401"/>
            <a:ext cx="5946224" cy="697552"/>
            <a:chOff x="10905782" y="5612401"/>
            <a:chExt cx="5946224" cy="6975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5782" y="5612401"/>
              <a:ext cx="5946224" cy="6975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64149" y="5385664"/>
            <a:ext cx="7692435" cy="13315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1616" y="1061157"/>
            <a:ext cx="14596515" cy="16889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218884" y="1025552"/>
            <a:ext cx="32288497" cy="56176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73324" y="6753152"/>
            <a:ext cx="5135238" cy="13608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69610" y="9370114"/>
            <a:ext cx="5284219" cy="8301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5714" y="6167620"/>
            <a:ext cx="9203286" cy="2252733"/>
            <a:chOff x="885714" y="6167620"/>
            <a:chExt cx="9203286" cy="22527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5714" y="6167620"/>
              <a:ext cx="9203286" cy="22527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9656" y="5612401"/>
            <a:ext cx="9189344" cy="637464"/>
            <a:chOff x="899656" y="5612401"/>
            <a:chExt cx="9189344" cy="6374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9656" y="5612401"/>
              <a:ext cx="9189344" cy="63746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465806" y="5406678"/>
            <a:ext cx="11014794" cy="120199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8705" y="6725438"/>
            <a:ext cx="7108705" cy="14517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92545" y="4258383"/>
            <a:ext cx="5181419" cy="23000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69610" y="9373962"/>
            <a:ext cx="5288333" cy="8224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91545" y="4258593"/>
            <a:ext cx="5273552" cy="23091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143" y="7073761"/>
            <a:ext cx="3879595" cy="2069361"/>
            <a:chOff x="857143" y="7073761"/>
            <a:chExt cx="3879595" cy="2069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43" y="7073761"/>
              <a:ext cx="3879595" cy="2069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5179407"/>
            <a:ext cx="3879595" cy="1894354"/>
            <a:chOff x="857143" y="5179407"/>
            <a:chExt cx="3879595" cy="18943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5179407"/>
              <a:ext cx="3879595" cy="18943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5622" y="1198415"/>
            <a:ext cx="4127778" cy="552778"/>
            <a:chOff x="865622" y="1198415"/>
            <a:chExt cx="4127778" cy="5527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5622" y="1198415"/>
              <a:ext cx="4127778" cy="5527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5622" y="2084261"/>
            <a:ext cx="3873735" cy="2142589"/>
            <a:chOff x="865622" y="2084261"/>
            <a:chExt cx="3873735" cy="21425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5622" y="2084261"/>
              <a:ext cx="3873735" cy="21425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13" y="1008316"/>
            <a:ext cx="5195697" cy="11004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6461" y="430051"/>
            <a:ext cx="1975415" cy="6624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0632" y="2077152"/>
            <a:ext cx="3986300" cy="13941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035" y="1738038"/>
            <a:ext cx="3875322" cy="342989"/>
            <a:chOff x="864035" y="1738038"/>
            <a:chExt cx="3875322" cy="3429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4035" y="1738038"/>
              <a:ext cx="3875322" cy="34298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4219" y="1611000"/>
            <a:ext cx="3710315" cy="70491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61248" y="1061219"/>
            <a:ext cx="2243552" cy="7216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24352" y="1198415"/>
            <a:ext cx="4124833" cy="552778"/>
            <a:chOff x="5124352" y="1198415"/>
            <a:chExt cx="4124833" cy="5527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24352" y="1198415"/>
              <a:ext cx="4124833" cy="55277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87307" y="1001962"/>
            <a:ext cx="3888104" cy="10856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122765" y="1738038"/>
            <a:ext cx="3875322" cy="342989"/>
            <a:chOff x="5122765" y="1738038"/>
            <a:chExt cx="3875322" cy="3429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22765" y="1738038"/>
              <a:ext cx="3875322" cy="3429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65852" y="2084261"/>
            <a:ext cx="3873735" cy="1217030"/>
            <a:chOff x="5165852" y="2084261"/>
            <a:chExt cx="3873735" cy="121703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65852" y="2084261"/>
              <a:ext cx="3873735" cy="12170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55229" y="4396656"/>
            <a:ext cx="3879595" cy="2069361"/>
            <a:chOff x="5155229" y="4396656"/>
            <a:chExt cx="3879595" cy="20693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55229" y="4396656"/>
              <a:ext cx="3879595" cy="206936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00920" y="1010921"/>
            <a:ext cx="4219117" cy="109423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135849" y="6369975"/>
            <a:ext cx="3873735" cy="1643135"/>
            <a:chOff x="5135849" y="6369975"/>
            <a:chExt cx="3873735" cy="16431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35849" y="6369975"/>
              <a:ext cx="3873735" cy="164313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175985" y="4634851"/>
            <a:ext cx="3594042" cy="139415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129989" y="8158285"/>
            <a:ext cx="3879595" cy="1049278"/>
            <a:chOff x="5129989" y="8158285"/>
            <a:chExt cx="3879595" cy="104927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29989" y="8158285"/>
              <a:ext cx="3879595" cy="10492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34262" y="4192384"/>
            <a:ext cx="3875322" cy="407616"/>
            <a:chOff x="5134262" y="4192384"/>
            <a:chExt cx="3875322" cy="40761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134262" y="4192384"/>
              <a:ext cx="3875322" cy="407616"/>
              <a:chOff x="5134262" y="4192384"/>
              <a:chExt cx="3875322" cy="40761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134262" y="4192384"/>
                <a:ext cx="3875322" cy="407616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74395" y="4076594"/>
              <a:ext cx="2305324" cy="7277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135849" y="6852002"/>
            <a:ext cx="3875322" cy="355556"/>
            <a:chOff x="5135849" y="6852002"/>
            <a:chExt cx="3875322" cy="35555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135849" y="6853590"/>
              <a:ext cx="3875322" cy="342989"/>
              <a:chOff x="5135849" y="6853590"/>
              <a:chExt cx="3875322" cy="34298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135849" y="6853590"/>
                <a:ext cx="3875322" cy="342989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85156" y="6711002"/>
              <a:ext cx="3855524" cy="72821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179558" y="7183981"/>
            <a:ext cx="2865709" cy="81890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141710" y="7980508"/>
            <a:ext cx="3875322" cy="355556"/>
            <a:chOff x="5141710" y="7980508"/>
            <a:chExt cx="3875322" cy="35555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141710" y="7982099"/>
              <a:ext cx="3875322" cy="342989"/>
              <a:chOff x="5141710" y="7982099"/>
              <a:chExt cx="3875322" cy="342989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5141710" y="7982099"/>
                <a:ext cx="3875322" cy="342989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896385" y="7839508"/>
              <a:ext cx="3761019" cy="72770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140449" y="3193143"/>
            <a:ext cx="3879595" cy="1033707"/>
            <a:chOff x="5140449" y="3193143"/>
            <a:chExt cx="3879595" cy="103370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40449" y="3193143"/>
              <a:ext cx="3879595" cy="1033707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168728" y="2100191"/>
            <a:ext cx="2016470" cy="80592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93682" y="6953748"/>
            <a:ext cx="3881182" cy="1116893"/>
            <a:chOff x="893682" y="6953748"/>
            <a:chExt cx="3881182" cy="111689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893682" y="7299110"/>
              <a:ext cx="3879595" cy="771530"/>
              <a:chOff x="893682" y="7299110"/>
              <a:chExt cx="3879595" cy="771530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893682" y="7299110"/>
                <a:ext cx="3879595" cy="771530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899542" y="6955333"/>
              <a:ext cx="3875322" cy="342989"/>
              <a:chOff x="899542" y="6955333"/>
              <a:chExt cx="3875322" cy="342989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899542" y="6955333"/>
                <a:ext cx="3875322" cy="342989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6019" y="6812748"/>
              <a:ext cx="3916457" cy="727705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54531" y="7241265"/>
            <a:ext cx="2666198" cy="813988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857143" y="3922096"/>
            <a:ext cx="3879595" cy="1491038"/>
            <a:chOff x="857143" y="3922096"/>
            <a:chExt cx="3879595" cy="1491038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57143" y="3922096"/>
              <a:ext cx="3879595" cy="149103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63003" y="3387843"/>
            <a:ext cx="3875322" cy="342989"/>
            <a:chOff x="863003" y="3387843"/>
            <a:chExt cx="3875322" cy="34298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63003" y="3387843"/>
              <a:ext cx="3875322" cy="342989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40333" y="3271351"/>
            <a:ext cx="2318257" cy="605848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683857" y="3275629"/>
            <a:ext cx="2239142" cy="590152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020064" y="3483881"/>
            <a:ext cx="3726690" cy="1877344"/>
            <a:chOff x="1020064" y="3483881"/>
            <a:chExt cx="3726690" cy="187734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45459" y="3818332"/>
              <a:ext cx="1607946" cy="1542165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1933868" y="4398167"/>
              <a:ext cx="1847619" cy="19048"/>
              <a:chOff x="1933868" y="4398167"/>
              <a:chExt cx="1847619" cy="19048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5400000">
                <a:off x="1011301" y="4389886"/>
                <a:ext cx="3695238" cy="38095"/>
              </a:xfrm>
              <a:prstGeom prst="rect">
                <a:avLst/>
              </a:prstGeom>
            </p:spPr>
          </p:pic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 rot="5400000">
                <a:off x="1933868" y="4398167"/>
                <a:ext cx="1847619" cy="19048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008585" y="3695766"/>
              <a:ext cx="1715203" cy="178681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5124352" y="1727307"/>
            <a:ext cx="3875322" cy="342989"/>
            <a:chOff x="5124352" y="1727307"/>
            <a:chExt cx="3875322" cy="342989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124352" y="1727307"/>
              <a:ext cx="3875322" cy="342989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4692624" y="1594940"/>
            <a:ext cx="3835200" cy="727705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5164264" y="2785657"/>
            <a:ext cx="3875322" cy="342989"/>
            <a:chOff x="5164264" y="2785657"/>
            <a:chExt cx="3875322" cy="342989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164264" y="2785657"/>
              <a:ext cx="3875322" cy="342989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5364911" y="2657086"/>
            <a:ext cx="3301743" cy="711105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5198061" y="3163556"/>
            <a:ext cx="3397461" cy="1107642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875375" y="7908434"/>
            <a:ext cx="3875322" cy="1284804"/>
            <a:chOff x="875375" y="7908434"/>
            <a:chExt cx="3875322" cy="1284804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27118" y="8261066"/>
              <a:ext cx="2457671" cy="1103080"/>
            </a:xfrm>
            <a:prstGeom prst="rect">
              <a:avLst/>
            </a:prstGeom>
          </p:spPr>
        </p:pic>
        <p:grpSp>
          <p:nvGrpSpPr>
            <p:cNvPr id="1030" name="그룹 1030"/>
            <p:cNvGrpSpPr/>
            <p:nvPr/>
          </p:nvGrpSpPr>
          <p:grpSpPr>
            <a:xfrm>
              <a:off x="875375" y="7910022"/>
              <a:ext cx="3875322" cy="342989"/>
              <a:chOff x="875375" y="7910022"/>
              <a:chExt cx="3875322" cy="342989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875375" y="7910022"/>
                <a:ext cx="3875322" cy="342989"/>
              </a:xfrm>
              <a:prstGeom prst="rect">
                <a:avLst/>
              </a:prstGeom>
            </p:spPr>
          </p:pic>
        </p:grpSp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72568" y="7781453"/>
              <a:ext cx="3809371" cy="711105"/>
            </a:xfrm>
            <a:prstGeom prst="rect">
              <a:avLst/>
            </a:prstGeom>
          </p:spPr>
        </p:pic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5194918" y="8312980"/>
            <a:ext cx="3985280" cy="518070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9365985" y="1655955"/>
            <a:ext cx="8091930" cy="342989"/>
            <a:chOff x="9365985" y="1655955"/>
            <a:chExt cx="8091930" cy="342989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365985" y="1655955"/>
              <a:ext cx="8091930" cy="342989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0870094" y="1193412"/>
            <a:ext cx="4092133" cy="707161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9350436" y="1198415"/>
            <a:ext cx="8311469" cy="549423"/>
            <a:chOff x="9350436" y="1198415"/>
            <a:chExt cx="8311469" cy="549423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350436" y="1198415"/>
              <a:ext cx="8311469" cy="549423"/>
            </a:xfrm>
            <a:prstGeom prst="rect">
              <a:avLst/>
            </a:prstGeom>
          </p:spPr>
        </p:pic>
      </p:grpSp>
      <p:pic>
        <p:nvPicPr>
          <p:cNvPr id="120" name="Object 119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1790993" y="1009583"/>
            <a:ext cx="4072476" cy="1091514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863003" y="5388011"/>
            <a:ext cx="3875322" cy="342989"/>
            <a:chOff x="863003" y="5388011"/>
            <a:chExt cx="3875322" cy="342989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63003" y="5388011"/>
              <a:ext cx="3875322" cy="342989"/>
            </a:xfrm>
            <a:prstGeom prst="rect">
              <a:avLst/>
            </a:prstGeom>
          </p:spPr>
        </p:pic>
      </p:grpSp>
      <p:pic>
        <p:nvPicPr>
          <p:cNvPr id="124" name="Object 123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907156" y="5728899"/>
            <a:ext cx="3379328" cy="1388900"/>
          </a:xfrm>
          <a:prstGeom prst="rect">
            <a:avLst/>
          </a:prstGeom>
        </p:spPr>
      </p:pic>
      <p:pic>
        <p:nvPicPr>
          <p:cNvPr id="125" name="Object 124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752323" y="5287461"/>
            <a:ext cx="3615029" cy="701591"/>
          </a:xfrm>
          <a:prstGeom prst="rect">
            <a:avLst/>
          </a:prstGeom>
        </p:spPr>
      </p:pic>
      <p:pic>
        <p:nvPicPr>
          <p:cNvPr id="126" name="Object 125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5202413" y="8582118"/>
            <a:ext cx="3367937" cy="564575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5141881" y="5857146"/>
            <a:ext cx="1921829" cy="747237"/>
            <a:chOff x="5141881" y="5857146"/>
            <a:chExt cx="1921829" cy="747237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141881" y="5857146"/>
              <a:ext cx="1921829" cy="747237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7063710" y="5874289"/>
            <a:ext cx="1998095" cy="730094"/>
            <a:chOff x="7063710" y="5874289"/>
            <a:chExt cx="1998095" cy="730094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063710" y="5874289"/>
              <a:ext cx="1998095" cy="730094"/>
            </a:xfrm>
            <a:prstGeom prst="rect">
              <a:avLst/>
            </a:prstGeom>
          </p:spPr>
        </p:pic>
      </p:grpSp>
      <p:pic>
        <p:nvPicPr>
          <p:cNvPr id="133" name="Object 132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5017937" y="5814742"/>
            <a:ext cx="2185100" cy="936566"/>
          </a:xfrm>
          <a:prstGeom prst="rect">
            <a:avLst/>
          </a:prstGeom>
        </p:spPr>
      </p:pic>
      <p:pic>
        <p:nvPicPr>
          <p:cNvPr id="134" name="Object 133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6821032" y="5839423"/>
            <a:ext cx="2281300" cy="692919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12064037" y="2402028"/>
            <a:ext cx="462401" cy="6481244"/>
            <a:chOff x="12064037" y="2402028"/>
            <a:chExt cx="462401" cy="6481244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 rot="10800000">
              <a:off x="12064037" y="2402028"/>
              <a:ext cx="462401" cy="6481244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9644323" y="5758818"/>
            <a:ext cx="5733581" cy="126488"/>
            <a:chOff x="9644323" y="5758818"/>
            <a:chExt cx="5733581" cy="126488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 rot="5400000">
              <a:off x="9644323" y="5758818"/>
              <a:ext cx="5733581" cy="126488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9899561" y="5756913"/>
            <a:ext cx="5733581" cy="126488"/>
            <a:chOff x="9899561" y="5756913"/>
            <a:chExt cx="5733581" cy="126488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 rot="5400000">
              <a:off x="9899561" y="5756913"/>
              <a:ext cx="5733581" cy="126488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1023987" y="5400843"/>
            <a:ext cx="6476190" cy="126488"/>
            <a:chOff x="11023987" y="5400843"/>
            <a:chExt cx="6476190" cy="126488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 rot="5400000">
              <a:off x="11023987" y="5400843"/>
              <a:ext cx="6476190" cy="126488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3317321" y="5408462"/>
            <a:ext cx="6476190" cy="126488"/>
            <a:chOff x="13317321" y="5408462"/>
            <a:chExt cx="6476190" cy="126488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 rot="5400000">
              <a:off x="13317321" y="5408462"/>
              <a:ext cx="6476190" cy="126488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7968749" y="5393224"/>
            <a:ext cx="6476190" cy="126488"/>
            <a:chOff x="7968749" y="5393224"/>
            <a:chExt cx="6476190" cy="126488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 rot="5400000">
              <a:off x="7968749" y="5393224"/>
              <a:ext cx="6476190" cy="126488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2742642" y="2397263"/>
            <a:ext cx="462401" cy="6479284"/>
            <a:chOff x="12742642" y="2397263"/>
            <a:chExt cx="462401" cy="6479284"/>
          </a:xfrm>
        </p:grpSpPr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2742642" y="2397263"/>
              <a:ext cx="462401" cy="6479284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12916700" y="2089607"/>
            <a:ext cx="2232802" cy="615313"/>
            <a:chOff x="12916700" y="2089607"/>
            <a:chExt cx="2232802" cy="615313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2916700" y="2089607"/>
              <a:ext cx="2232802" cy="615313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0623366" y="2081988"/>
            <a:ext cx="1735116" cy="615313"/>
            <a:chOff x="10623366" y="2081988"/>
            <a:chExt cx="1735116" cy="615313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0623366" y="2081988"/>
              <a:ext cx="1735116" cy="615313"/>
            </a:xfrm>
            <a:prstGeom prst="rect">
              <a:avLst/>
            </a:prstGeom>
          </p:spPr>
        </p:pic>
      </p:grpSp>
      <p:pic>
        <p:nvPicPr>
          <p:cNvPr id="162" name="Object 161"/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10749959" y="2008074"/>
            <a:ext cx="1623182" cy="899105"/>
          </a:xfrm>
          <a:prstGeom prst="rect">
            <a:avLst/>
          </a:prstGeom>
        </p:spPr>
      </p:pic>
      <p:grpSp>
        <p:nvGrpSpPr>
          <p:cNvPr id="1045" name="그룹 1045"/>
          <p:cNvGrpSpPr/>
          <p:nvPr/>
        </p:nvGrpSpPr>
        <p:grpSpPr>
          <a:xfrm>
            <a:off x="10660445" y="3110625"/>
            <a:ext cx="1698037" cy="1345202"/>
            <a:chOff x="10660445" y="3110625"/>
            <a:chExt cx="1698037" cy="1345202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0660445" y="3110625"/>
              <a:ext cx="1698037" cy="1345202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13011938" y="3123409"/>
            <a:ext cx="2137564" cy="1120890"/>
            <a:chOff x="13011938" y="3123409"/>
            <a:chExt cx="2137564" cy="1120890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3011938" y="3123409"/>
              <a:ext cx="2137564" cy="1120890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15445876" y="3117145"/>
            <a:ext cx="1988840" cy="1117630"/>
            <a:chOff x="15445876" y="3117145"/>
            <a:chExt cx="1988840" cy="1117630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5445876" y="3117145"/>
              <a:ext cx="1988840" cy="1117630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10614032" y="4749715"/>
            <a:ext cx="6771740" cy="462102"/>
            <a:chOff x="10614032" y="4749715"/>
            <a:chExt cx="6771740" cy="462102"/>
          </a:xfrm>
        </p:grpSpPr>
        <p:pic>
          <p:nvPicPr>
            <p:cNvPr id="173" name="Object 172"/>
            <p:cNvPicPr>
              <a:picLocks noChangeAspect="1"/>
            </p:cNvPicPr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0614032" y="4749715"/>
              <a:ext cx="6771740" cy="462102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10617292" y="6980986"/>
            <a:ext cx="6771740" cy="342673"/>
            <a:chOff x="10617292" y="6980986"/>
            <a:chExt cx="6771740" cy="342673"/>
          </a:xfrm>
        </p:grpSpPr>
        <p:pic>
          <p:nvPicPr>
            <p:cNvPr id="176" name="Object 175"/>
            <p:cNvPicPr>
              <a:picLocks noChangeAspect="1"/>
            </p:cNvPicPr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0617292" y="6980986"/>
              <a:ext cx="6771740" cy="342673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10620552" y="7649973"/>
            <a:ext cx="6771740" cy="342673"/>
            <a:chOff x="10620552" y="7649973"/>
            <a:chExt cx="6771740" cy="342673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0620552" y="7649973"/>
              <a:ext cx="6771740" cy="342673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5445876" y="2098086"/>
            <a:ext cx="2019430" cy="631074"/>
            <a:chOff x="15445876" y="2098086"/>
            <a:chExt cx="2019430" cy="631074"/>
          </a:xfrm>
        </p:grpSpPr>
        <p:pic>
          <p:nvPicPr>
            <p:cNvPr id="182" name="Object 181"/>
            <p:cNvPicPr>
              <a:picLocks noChangeAspect="1"/>
            </p:cNvPicPr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5445876" y="2098086"/>
              <a:ext cx="2019430" cy="631074"/>
            </a:xfrm>
            <a:prstGeom prst="rect">
              <a:avLst/>
            </a:prstGeom>
          </p:spPr>
        </p:pic>
      </p:grpSp>
      <p:pic>
        <p:nvPicPr>
          <p:cNvPr id="184" name="Object 183"/>
          <p:cNvPicPr>
            <a:picLocks noChangeAspect="1"/>
          </p:cNvPicPr>
          <p:nvPr/>
        </p:nvPicPr>
        <p:blipFill>
          <a:blip r:embed="rId82" cstate="print"/>
          <a:stretch>
            <a:fillRect/>
          </a:stretch>
        </p:blipFill>
        <p:spPr>
          <a:xfrm>
            <a:off x="15389704" y="2057599"/>
            <a:ext cx="2148842" cy="922138"/>
          </a:xfrm>
          <a:prstGeom prst="rect">
            <a:avLst/>
          </a:prstGeom>
        </p:spPr>
      </p:pic>
      <p:pic>
        <p:nvPicPr>
          <p:cNvPr id="185" name="Object 184"/>
          <p:cNvPicPr>
            <a:picLocks noChangeAspect="1"/>
          </p:cNvPicPr>
          <p:nvPr/>
        </p:nvPicPr>
        <p:blipFill>
          <a:blip r:embed="rId83" cstate="print"/>
          <a:stretch>
            <a:fillRect/>
          </a:stretch>
        </p:blipFill>
        <p:spPr>
          <a:xfrm>
            <a:off x="10304616" y="3054664"/>
            <a:ext cx="2314829" cy="1497219"/>
          </a:xfrm>
          <a:prstGeom prst="rect">
            <a:avLst/>
          </a:prstGeom>
        </p:spPr>
      </p:pic>
      <p:pic>
        <p:nvPicPr>
          <p:cNvPr id="186" name="Object 185"/>
          <p:cNvPicPr>
            <a:picLocks noChangeAspect="1"/>
          </p:cNvPicPr>
          <p:nvPr/>
        </p:nvPicPr>
        <p:blipFill>
          <a:blip r:embed="rId84" cstate="print"/>
          <a:stretch>
            <a:fillRect/>
          </a:stretch>
        </p:blipFill>
        <p:spPr>
          <a:xfrm>
            <a:off x="12926737" y="3117702"/>
            <a:ext cx="2230600" cy="1222153"/>
          </a:xfrm>
          <a:prstGeom prst="rect">
            <a:avLst/>
          </a:prstGeom>
        </p:spPr>
      </p:pic>
      <p:pic>
        <p:nvPicPr>
          <p:cNvPr id="187" name="Object 186"/>
          <p:cNvPicPr>
            <a:picLocks noChangeAspect="1"/>
          </p:cNvPicPr>
          <p:nvPr/>
        </p:nvPicPr>
        <p:blipFill>
          <a:blip r:embed="rId85" cstate="print"/>
          <a:stretch>
            <a:fillRect/>
          </a:stretch>
        </p:blipFill>
        <p:spPr>
          <a:xfrm>
            <a:off x="15384931" y="3130854"/>
            <a:ext cx="2078915" cy="1275019"/>
          </a:xfrm>
          <a:prstGeom prst="rect">
            <a:avLst/>
          </a:prstGeom>
        </p:spPr>
      </p:pic>
      <p:pic>
        <p:nvPicPr>
          <p:cNvPr id="188" name="Object 187"/>
          <p:cNvPicPr>
            <a:picLocks noChangeAspect="1"/>
          </p:cNvPicPr>
          <p:nvPr/>
        </p:nvPicPr>
        <p:blipFill>
          <a:blip r:embed="rId86" cstate="print"/>
          <a:stretch>
            <a:fillRect/>
          </a:stretch>
        </p:blipFill>
        <p:spPr>
          <a:xfrm>
            <a:off x="10061617" y="4739864"/>
            <a:ext cx="7559953" cy="624267"/>
          </a:xfrm>
          <a:prstGeom prst="rect">
            <a:avLst/>
          </a:prstGeom>
        </p:spPr>
      </p:pic>
      <p:pic>
        <p:nvPicPr>
          <p:cNvPr id="189" name="Object 188"/>
          <p:cNvPicPr>
            <a:picLocks noChangeAspect="1"/>
          </p:cNvPicPr>
          <p:nvPr/>
        </p:nvPicPr>
        <p:blipFill>
          <a:blip r:embed="rId87" cstate="print"/>
          <a:stretch>
            <a:fillRect/>
          </a:stretch>
        </p:blipFill>
        <p:spPr>
          <a:xfrm>
            <a:off x="9469951" y="2971651"/>
            <a:ext cx="1257543" cy="650086"/>
          </a:xfrm>
          <a:prstGeom prst="rect">
            <a:avLst/>
          </a:prstGeom>
        </p:spPr>
      </p:pic>
      <p:pic>
        <p:nvPicPr>
          <p:cNvPr id="190" name="Object 189"/>
          <p:cNvPicPr>
            <a:picLocks noChangeAspect="1"/>
          </p:cNvPicPr>
          <p:nvPr/>
        </p:nvPicPr>
        <p:blipFill>
          <a:blip r:embed="rId88" cstate="print"/>
          <a:stretch>
            <a:fillRect/>
          </a:stretch>
        </p:blipFill>
        <p:spPr>
          <a:xfrm>
            <a:off x="9135344" y="4679807"/>
            <a:ext cx="1657181" cy="672019"/>
          </a:xfrm>
          <a:prstGeom prst="rect">
            <a:avLst/>
          </a:prstGeom>
        </p:spPr>
      </p:pic>
      <p:pic>
        <p:nvPicPr>
          <p:cNvPr id="191" name="Object 190"/>
          <p:cNvPicPr>
            <a:picLocks noChangeAspect="1"/>
          </p:cNvPicPr>
          <p:nvPr/>
        </p:nvPicPr>
        <p:blipFill>
          <a:blip r:embed="rId89" cstate="print"/>
          <a:stretch>
            <a:fillRect/>
          </a:stretch>
        </p:blipFill>
        <p:spPr>
          <a:xfrm>
            <a:off x="9334598" y="6920093"/>
            <a:ext cx="8522096" cy="624267"/>
          </a:xfrm>
          <a:prstGeom prst="rect">
            <a:avLst/>
          </a:prstGeom>
        </p:spPr>
      </p:pic>
      <p:pic>
        <p:nvPicPr>
          <p:cNvPr id="192" name="Object 191"/>
          <p:cNvPicPr>
            <a:picLocks noChangeAspect="1"/>
          </p:cNvPicPr>
          <p:nvPr/>
        </p:nvPicPr>
        <p:blipFill>
          <a:blip r:embed="rId90" cstate="print"/>
          <a:stretch>
            <a:fillRect/>
          </a:stretch>
        </p:blipFill>
        <p:spPr>
          <a:xfrm>
            <a:off x="8925801" y="6883019"/>
            <a:ext cx="1946038" cy="631038"/>
          </a:xfrm>
          <a:prstGeom prst="rect">
            <a:avLst/>
          </a:prstGeom>
        </p:spPr>
      </p:pic>
      <p:pic>
        <p:nvPicPr>
          <p:cNvPr id="193" name="Object 192"/>
          <p:cNvPicPr>
            <a:picLocks noChangeAspect="1"/>
          </p:cNvPicPr>
          <p:nvPr/>
        </p:nvPicPr>
        <p:blipFill>
          <a:blip r:embed="rId91" cstate="print"/>
          <a:stretch>
            <a:fillRect/>
          </a:stretch>
        </p:blipFill>
        <p:spPr>
          <a:xfrm>
            <a:off x="10388869" y="7581921"/>
            <a:ext cx="7222124" cy="638581"/>
          </a:xfrm>
          <a:prstGeom prst="rect">
            <a:avLst/>
          </a:prstGeom>
        </p:spPr>
      </p:pic>
      <p:pic>
        <p:nvPicPr>
          <p:cNvPr id="194" name="Object 193"/>
          <p:cNvPicPr>
            <a:picLocks noChangeAspect="1"/>
          </p:cNvPicPr>
          <p:nvPr/>
        </p:nvPicPr>
        <p:blipFill>
          <a:blip r:embed="rId92" cstate="print"/>
          <a:stretch>
            <a:fillRect/>
          </a:stretch>
        </p:blipFill>
        <p:spPr>
          <a:xfrm>
            <a:off x="9034433" y="7552007"/>
            <a:ext cx="1859696" cy="631038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10675790" y="8705211"/>
            <a:ext cx="6771740" cy="342673"/>
            <a:chOff x="10675790" y="8705211"/>
            <a:chExt cx="6771740" cy="342673"/>
          </a:xfrm>
        </p:grpSpPr>
        <p:pic>
          <p:nvPicPr>
            <p:cNvPr id="196" name="Object 195"/>
            <p:cNvPicPr>
              <a:picLocks noChangeAspect="1"/>
            </p:cNvPicPr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0675790" y="8705211"/>
              <a:ext cx="6771740" cy="342673"/>
            </a:xfrm>
            <a:prstGeom prst="rect">
              <a:avLst/>
            </a:prstGeom>
          </p:spPr>
        </p:pic>
      </p:grpSp>
      <p:pic>
        <p:nvPicPr>
          <p:cNvPr id="198" name="Object 197"/>
          <p:cNvPicPr>
            <a:picLocks noChangeAspect="1"/>
          </p:cNvPicPr>
          <p:nvPr/>
        </p:nvPicPr>
        <p:blipFill>
          <a:blip r:embed="rId94" cstate="print"/>
          <a:stretch>
            <a:fillRect/>
          </a:stretch>
        </p:blipFill>
        <p:spPr>
          <a:xfrm>
            <a:off x="8907226" y="8637159"/>
            <a:ext cx="8964372" cy="638581"/>
          </a:xfrm>
          <a:prstGeom prst="rect">
            <a:avLst/>
          </a:prstGeom>
        </p:spPr>
      </p:pic>
      <p:pic>
        <p:nvPicPr>
          <p:cNvPr id="199" name="Object 198"/>
          <p:cNvPicPr>
            <a:picLocks noChangeAspect="1"/>
          </p:cNvPicPr>
          <p:nvPr/>
        </p:nvPicPr>
        <p:blipFill>
          <a:blip r:embed="rId95" cstate="print"/>
          <a:stretch>
            <a:fillRect/>
          </a:stretch>
        </p:blipFill>
        <p:spPr>
          <a:xfrm>
            <a:off x="9207988" y="8632892"/>
            <a:ext cx="1722372" cy="638581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10447980" y="5841049"/>
            <a:ext cx="1410586" cy="476190"/>
            <a:chOff x="10447980" y="5841049"/>
            <a:chExt cx="1410586" cy="476190"/>
          </a:xfrm>
        </p:grpSpPr>
        <p:pic>
          <p:nvPicPr>
            <p:cNvPr id="201" name="Object 200"/>
            <p:cNvPicPr>
              <a:picLocks noChangeAspect="1"/>
            </p:cNvPicPr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0447980" y="5841049"/>
              <a:ext cx="1410586" cy="476190"/>
            </a:xfrm>
            <a:prstGeom prst="rect">
              <a:avLst/>
            </a:prstGeom>
          </p:spPr>
        </p:pic>
      </p:grpSp>
      <p:pic>
        <p:nvPicPr>
          <p:cNvPr id="203" name="Object 202"/>
          <p:cNvPicPr>
            <a:picLocks noChangeAspect="1"/>
          </p:cNvPicPr>
          <p:nvPr/>
        </p:nvPicPr>
        <p:blipFill>
          <a:blip r:embed="rId97" cstate="print"/>
          <a:stretch>
            <a:fillRect/>
          </a:stretch>
        </p:blipFill>
        <p:spPr>
          <a:xfrm>
            <a:off x="9759752" y="5752219"/>
            <a:ext cx="2402352" cy="708743"/>
          </a:xfrm>
          <a:prstGeom prst="rect">
            <a:avLst/>
          </a:prstGeom>
        </p:spPr>
      </p:pic>
      <p:grpSp>
        <p:nvGrpSpPr>
          <p:cNvPr id="1054" name="그룹 1054"/>
          <p:cNvGrpSpPr/>
          <p:nvPr/>
        </p:nvGrpSpPr>
        <p:grpSpPr>
          <a:xfrm>
            <a:off x="11970416" y="5820276"/>
            <a:ext cx="1409524" cy="475832"/>
            <a:chOff x="11970416" y="5820276"/>
            <a:chExt cx="1409524" cy="475832"/>
          </a:xfrm>
        </p:grpSpPr>
        <p:pic>
          <p:nvPicPr>
            <p:cNvPr id="205" name="Object 204"/>
            <p:cNvPicPr>
              <a:picLocks noChangeAspect="1"/>
            </p:cNvPicPr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1970416" y="5820276"/>
              <a:ext cx="1409524" cy="475832"/>
            </a:xfrm>
            <a:prstGeom prst="rect">
              <a:avLst/>
            </a:prstGeom>
          </p:spPr>
        </p:pic>
      </p:grpSp>
      <p:pic>
        <p:nvPicPr>
          <p:cNvPr id="207" name="Object 206"/>
          <p:cNvPicPr>
            <a:picLocks noChangeAspect="1"/>
          </p:cNvPicPr>
          <p:nvPr/>
        </p:nvPicPr>
        <p:blipFill>
          <a:blip r:embed="rId99" cstate="print"/>
          <a:stretch>
            <a:fillRect/>
          </a:stretch>
        </p:blipFill>
        <p:spPr>
          <a:xfrm>
            <a:off x="11330562" y="5746342"/>
            <a:ext cx="2388486" cy="697724"/>
          </a:xfrm>
          <a:prstGeom prst="rect">
            <a:avLst/>
          </a:prstGeom>
        </p:spPr>
      </p:pic>
      <p:grpSp>
        <p:nvGrpSpPr>
          <p:cNvPr id="1055" name="그룹 1055"/>
          <p:cNvGrpSpPr/>
          <p:nvPr/>
        </p:nvGrpSpPr>
        <p:grpSpPr>
          <a:xfrm>
            <a:off x="13597083" y="5799324"/>
            <a:ext cx="1409524" cy="475832"/>
            <a:chOff x="13597083" y="5799324"/>
            <a:chExt cx="1409524" cy="475832"/>
          </a:xfrm>
        </p:grpSpPr>
        <p:pic>
          <p:nvPicPr>
            <p:cNvPr id="209" name="Object 208"/>
            <p:cNvPicPr>
              <a:picLocks noChangeAspect="1"/>
            </p:cNvPicPr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3597083" y="5799324"/>
              <a:ext cx="1409524" cy="475832"/>
            </a:xfrm>
            <a:prstGeom prst="rect">
              <a:avLst/>
            </a:prstGeom>
          </p:spPr>
        </p:pic>
      </p:grpSp>
      <p:pic>
        <p:nvPicPr>
          <p:cNvPr id="211" name="Object 210"/>
          <p:cNvPicPr>
            <a:picLocks noChangeAspect="1"/>
          </p:cNvPicPr>
          <p:nvPr/>
        </p:nvPicPr>
        <p:blipFill>
          <a:blip r:embed="rId101" cstate="print"/>
          <a:stretch>
            <a:fillRect/>
          </a:stretch>
        </p:blipFill>
        <p:spPr>
          <a:xfrm>
            <a:off x="12917847" y="5738885"/>
            <a:ext cx="2402362" cy="708743"/>
          </a:xfrm>
          <a:prstGeom prst="rect">
            <a:avLst/>
          </a:prstGeom>
        </p:spPr>
      </p:pic>
      <p:grpSp>
        <p:nvGrpSpPr>
          <p:cNvPr id="1056" name="그룹 1056"/>
          <p:cNvGrpSpPr/>
          <p:nvPr/>
        </p:nvGrpSpPr>
        <p:grpSpPr>
          <a:xfrm>
            <a:off x="15795178" y="5806943"/>
            <a:ext cx="1409524" cy="475832"/>
            <a:chOff x="15795178" y="5806943"/>
            <a:chExt cx="1409524" cy="475832"/>
          </a:xfrm>
        </p:grpSpPr>
        <p:pic>
          <p:nvPicPr>
            <p:cNvPr id="213" name="Object 212"/>
            <p:cNvPicPr>
              <a:picLocks noChangeAspect="1"/>
            </p:cNvPicPr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5795178" y="5806943"/>
              <a:ext cx="1409524" cy="475832"/>
            </a:xfrm>
            <a:prstGeom prst="rect">
              <a:avLst/>
            </a:prstGeom>
          </p:spPr>
        </p:pic>
      </p:grpSp>
      <p:pic>
        <p:nvPicPr>
          <p:cNvPr id="215" name="Object 214"/>
          <p:cNvPicPr>
            <a:picLocks noChangeAspect="1"/>
          </p:cNvPicPr>
          <p:nvPr/>
        </p:nvPicPr>
        <p:blipFill>
          <a:blip r:embed="rId103" cstate="print"/>
          <a:stretch>
            <a:fillRect/>
          </a:stretch>
        </p:blipFill>
        <p:spPr>
          <a:xfrm>
            <a:off x="15090943" y="5704723"/>
            <a:ext cx="2439981" cy="792305"/>
          </a:xfrm>
          <a:prstGeom prst="rect">
            <a:avLst/>
          </a:prstGeom>
        </p:spPr>
      </p:pic>
      <p:pic>
        <p:nvPicPr>
          <p:cNvPr id="216" name="Object 215"/>
          <p:cNvPicPr>
            <a:picLocks noChangeAspect="1"/>
          </p:cNvPicPr>
          <p:nvPr/>
        </p:nvPicPr>
        <p:blipFill>
          <a:blip r:embed="rId104" cstate="print"/>
          <a:stretch>
            <a:fillRect/>
          </a:stretch>
        </p:blipFill>
        <p:spPr>
          <a:xfrm>
            <a:off x="12741883" y="2015693"/>
            <a:ext cx="2639363" cy="899105"/>
          </a:xfrm>
          <a:prstGeom prst="rect">
            <a:avLst/>
          </a:prstGeom>
        </p:spPr>
      </p:pic>
      <p:pic>
        <p:nvPicPr>
          <p:cNvPr id="217" name="Object 216"/>
          <p:cNvPicPr>
            <a:picLocks noChangeAspect="1"/>
          </p:cNvPicPr>
          <p:nvPr/>
        </p:nvPicPr>
        <p:blipFill>
          <a:blip r:embed="rId105" cstate="print"/>
          <a:stretch>
            <a:fillRect/>
          </a:stretch>
        </p:blipFill>
        <p:spPr>
          <a:xfrm>
            <a:off x="9458903" y="2018911"/>
            <a:ext cx="1320696" cy="672248"/>
          </a:xfrm>
          <a:prstGeom prst="rect">
            <a:avLst/>
          </a:prstGeom>
        </p:spPr>
      </p:pic>
      <p:pic>
        <p:nvPicPr>
          <p:cNvPr id="218" name="Object 217"/>
          <p:cNvPicPr>
            <a:picLocks noChangeAspect="1"/>
          </p:cNvPicPr>
          <p:nvPr/>
        </p:nvPicPr>
        <p:blipFill>
          <a:blip r:embed="rId106" cstate="print"/>
          <a:stretch>
            <a:fillRect/>
          </a:stretch>
        </p:blipFill>
        <p:spPr>
          <a:xfrm>
            <a:off x="8930840" y="5744568"/>
            <a:ext cx="1874400" cy="6722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5364" y="4258383"/>
            <a:ext cx="7943466" cy="23000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69600" y="9370114"/>
            <a:ext cx="5287267" cy="8337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966" y="432334"/>
            <a:ext cx="2816386" cy="6859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42073" y="450530"/>
            <a:ext cx="5089893" cy="42565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84930" y="4899272"/>
            <a:ext cx="5089893" cy="42985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0477" y="9283027"/>
            <a:ext cx="3238853" cy="3972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69600" y="9373962"/>
            <a:ext cx="5290010" cy="826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5714" y="2835820"/>
            <a:ext cx="9424525" cy="5114787"/>
            <a:chOff x="985714" y="2835820"/>
            <a:chExt cx="9424525" cy="511478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85714" y="3477394"/>
              <a:ext cx="4585011" cy="4473213"/>
              <a:chOff x="985714" y="3477394"/>
              <a:chExt cx="4585011" cy="447321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5714" y="3477394"/>
                <a:ext cx="4585011" cy="4473213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8140" y="3987989"/>
              <a:ext cx="4676593" cy="367693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85714" y="2835820"/>
              <a:ext cx="4585011" cy="690798"/>
              <a:chOff x="985714" y="2835820"/>
              <a:chExt cx="4585011" cy="6907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85714" y="2835820"/>
                <a:ext cx="4585011" cy="69079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82465" y="2629295"/>
              <a:ext cx="6035821" cy="125693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5570725" y="3477394"/>
              <a:ext cx="4585011" cy="4473213"/>
              <a:chOff x="5570725" y="3477394"/>
              <a:chExt cx="4585011" cy="447321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70725" y="3477394"/>
                <a:ext cx="4585011" cy="44732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587108" y="2835820"/>
              <a:ext cx="4585011" cy="690798"/>
              <a:chOff x="5587108" y="2835820"/>
              <a:chExt cx="4585011" cy="69079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587108" y="2835820"/>
                <a:ext cx="4585011" cy="69079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6577" y="4049231"/>
              <a:ext cx="4718945" cy="313782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31572" y="2624877"/>
              <a:ext cx="6914268" cy="12569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66403" y="394322"/>
            <a:ext cx="2771612" cy="508606"/>
            <a:chOff x="11266403" y="394322"/>
            <a:chExt cx="2771612" cy="50860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66403" y="394322"/>
              <a:ext cx="2771612" cy="50860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256068" y="312472"/>
            <a:ext cx="1903166" cy="76043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321222" y="4888554"/>
            <a:ext cx="2771612" cy="508606"/>
            <a:chOff x="11321222" y="4888554"/>
            <a:chExt cx="2771612" cy="5086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21222" y="4888554"/>
              <a:ext cx="2771612" cy="50860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60784" y="4869602"/>
            <a:ext cx="2906985" cy="70111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2095" y="911048"/>
            <a:ext cx="2815429" cy="15741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6775" y="432334"/>
            <a:ext cx="2816386" cy="6859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746" y="824594"/>
            <a:ext cx="2392912" cy="12413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42450" y="9455353"/>
            <a:ext cx="12864562" cy="47619"/>
            <a:chOff x="4142450" y="9455353"/>
            <a:chExt cx="12864562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2450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175309" y="-1749102"/>
            <a:ext cx="33112156" cy="137745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9525" y="9287885"/>
            <a:ext cx="3226824" cy="3942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6150" y="8633420"/>
            <a:ext cx="9868029" cy="8254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69610" y="9370114"/>
            <a:ext cx="5289162" cy="83013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6775" y="432334"/>
            <a:ext cx="1974433" cy="6859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42450" y="9455353"/>
            <a:ext cx="12864562" cy="47619"/>
            <a:chOff x="4142450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2450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525" y="9287885"/>
            <a:ext cx="3226824" cy="3942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69610" y="9370114"/>
            <a:ext cx="5289162" cy="8301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66465" y="3956329"/>
            <a:ext cx="6171429" cy="1771994"/>
            <a:chOff x="2366465" y="3956329"/>
            <a:chExt cx="6171429" cy="17719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6465" y="3956329"/>
              <a:ext cx="6171429" cy="17719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3160" y="2475798"/>
            <a:ext cx="8549306" cy="6426684"/>
            <a:chOff x="973160" y="2475798"/>
            <a:chExt cx="8549306" cy="64266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160" y="2475798"/>
              <a:ext cx="8549306" cy="642668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4525" y="5932401"/>
            <a:ext cx="6688102" cy="28133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88179" y="2498376"/>
            <a:ext cx="7910522" cy="6404106"/>
            <a:chOff x="9788179" y="2498376"/>
            <a:chExt cx="7910522" cy="64041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8179" y="2498376"/>
              <a:ext cx="7910522" cy="640410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56610" y="5928829"/>
            <a:ext cx="7440149" cy="11044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74627" y="4846383"/>
            <a:ext cx="3545384" cy="35714"/>
            <a:chOff x="11974627" y="4846383"/>
            <a:chExt cx="3545384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74627" y="4846383"/>
              <a:ext cx="3545384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06124" y="4820612"/>
            <a:ext cx="4006863" cy="35714"/>
            <a:chOff x="3006124" y="4820612"/>
            <a:chExt cx="4006863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06124" y="4820612"/>
              <a:ext cx="4006863" cy="357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57134" y="3472060"/>
            <a:ext cx="6429437" cy="297766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32641" y="3455727"/>
            <a:ext cx="5362351" cy="31688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3160" y="2402403"/>
            <a:ext cx="8550649" cy="876202"/>
            <a:chOff x="973160" y="2402403"/>
            <a:chExt cx="8550649" cy="87620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3160" y="2402403"/>
              <a:ext cx="8550649" cy="87620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20327" y="2152584"/>
            <a:ext cx="3310771" cy="171996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88179" y="2410022"/>
            <a:ext cx="7910522" cy="876202"/>
            <a:chOff x="9788179" y="2410022"/>
            <a:chExt cx="7910522" cy="87620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88179" y="2410022"/>
              <a:ext cx="7910522" cy="87620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69076" y="2159993"/>
            <a:ext cx="3804808" cy="171190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8095" y="962476"/>
            <a:ext cx="2817143" cy="153071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02861" y="-2884534"/>
            <a:ext cx="14169029" cy="72914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11931" y="4236402"/>
            <a:ext cx="17134504" cy="23000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69610" y="9373962"/>
            <a:ext cx="5286962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1114" y="8908233"/>
            <a:ext cx="6559610" cy="8945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4884" y="607584"/>
            <a:ext cx="7386048" cy="8945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90296" y="2467007"/>
            <a:ext cx="20117459" cy="58883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965" y="422175"/>
            <a:ext cx="2137786" cy="6859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8133" y="2398263"/>
            <a:ext cx="5661818" cy="64255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79346" y="4252107"/>
            <a:ext cx="3914189" cy="24190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63230" y="2398263"/>
            <a:ext cx="5647635" cy="6409409"/>
            <a:chOff x="11363230" y="2398263"/>
            <a:chExt cx="5647635" cy="64094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63230" y="2398263"/>
              <a:ext cx="5647635" cy="640940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68984" y="4356384"/>
              <a:ext cx="3720733" cy="22060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233" y="831957"/>
            <a:ext cx="8766172" cy="166685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82771" y="9373962"/>
            <a:ext cx="5234314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3300" y="970538"/>
            <a:ext cx="7237906" cy="16852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85790" y="9373962"/>
            <a:ext cx="5223886" cy="8260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2965" y="422175"/>
            <a:ext cx="2137786" cy="6859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66465" y="3956329"/>
            <a:ext cx="6171429" cy="1771994"/>
            <a:chOff x="2366465" y="3956329"/>
            <a:chExt cx="6171429" cy="17719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6465" y="3956329"/>
              <a:ext cx="6171429" cy="17719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3160" y="2475798"/>
            <a:ext cx="9489177" cy="3405830"/>
            <a:chOff x="973160" y="2475798"/>
            <a:chExt cx="9489177" cy="34058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160" y="2475798"/>
              <a:ext cx="9489177" cy="34058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8071" y="3339494"/>
            <a:ext cx="6965302" cy="27651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3160" y="2402403"/>
            <a:ext cx="9505039" cy="876202"/>
            <a:chOff x="973160" y="2402403"/>
            <a:chExt cx="9505039" cy="8762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3160" y="2402403"/>
              <a:ext cx="9505039" cy="8762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84255" y="2359723"/>
            <a:ext cx="6428788" cy="2704809"/>
            <a:chOff x="10984255" y="2359723"/>
            <a:chExt cx="6428788" cy="27048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84255" y="2359723"/>
              <a:ext cx="6428788" cy="27048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15379" y="2733511"/>
            <a:ext cx="1565911" cy="802435"/>
            <a:chOff x="12115379" y="2733511"/>
            <a:chExt cx="1565911" cy="8024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3780000">
              <a:off x="12115379" y="2733511"/>
              <a:ext cx="1565911" cy="8024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82553" y="2586904"/>
            <a:ext cx="1540239" cy="1215027"/>
            <a:chOff x="14182553" y="2586904"/>
            <a:chExt cx="1540239" cy="12150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780000">
              <a:off x="14182553" y="2586904"/>
              <a:ext cx="1540239" cy="12150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009339" y="2233640"/>
            <a:ext cx="469071" cy="715192"/>
            <a:chOff x="17009339" y="2233640"/>
            <a:chExt cx="469071" cy="7151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3780000">
              <a:off x="17009339" y="2233640"/>
              <a:ext cx="469071" cy="7151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84255" y="6123264"/>
            <a:ext cx="6428788" cy="2657689"/>
            <a:chOff x="10984255" y="6123264"/>
            <a:chExt cx="6428788" cy="265768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84255" y="6123264"/>
              <a:ext cx="6428788" cy="26576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27760" y="6264940"/>
            <a:ext cx="1565911" cy="802435"/>
            <a:chOff x="12027760" y="6264940"/>
            <a:chExt cx="1565911" cy="80243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3780000">
              <a:off x="12027760" y="6264940"/>
              <a:ext cx="1565911" cy="8024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190172" y="6118333"/>
            <a:ext cx="1540239" cy="1215027"/>
            <a:chOff x="14190172" y="6118333"/>
            <a:chExt cx="1540239" cy="121502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3780000">
              <a:off x="14190172" y="6118333"/>
              <a:ext cx="1540239" cy="12150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429691" y="6376863"/>
            <a:ext cx="1329273" cy="715192"/>
            <a:chOff x="16429691" y="6376863"/>
            <a:chExt cx="1329273" cy="71519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3780000">
              <a:off x="16429691" y="6376863"/>
              <a:ext cx="1329273" cy="7151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964220" y="5086549"/>
            <a:ext cx="793623" cy="955021"/>
            <a:chOff x="13964220" y="5086549"/>
            <a:chExt cx="793623" cy="95502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3964220" y="5086549"/>
              <a:ext cx="793623" cy="95502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3767671" y="4125271"/>
            <a:ext cx="18994493" cy="664447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309109" y="2012296"/>
            <a:ext cx="3124580" cy="186574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009174" y="1529606"/>
            <a:ext cx="3574373" cy="9156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74876" y="1890631"/>
            <a:ext cx="5654396" cy="8193294"/>
            <a:chOff x="4674876" y="1890631"/>
            <a:chExt cx="5654396" cy="81932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74876" y="1890631"/>
              <a:ext cx="5654396" cy="81932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88977" y="1970020"/>
            <a:ext cx="5646606" cy="8193294"/>
            <a:chOff x="11388977" y="1970020"/>
            <a:chExt cx="5646606" cy="81932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88977" y="1970020"/>
              <a:ext cx="5646606" cy="81932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15915" y="4355895"/>
            <a:ext cx="885479" cy="833481"/>
            <a:chOff x="10415915" y="4355895"/>
            <a:chExt cx="885479" cy="8334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15915" y="4355895"/>
              <a:ext cx="885479" cy="8334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3337" y="1707779"/>
            <a:ext cx="4285734" cy="15776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43125" y="170269"/>
            <a:ext cx="2913846" cy="18318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72620" y="170269"/>
            <a:ext cx="2221541" cy="18318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464" y="2725659"/>
            <a:ext cx="4289201" cy="7729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5790" y="9373962"/>
            <a:ext cx="5219495" cy="8260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2965" y="422175"/>
            <a:ext cx="2137786" cy="6859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67005" y="411534"/>
            <a:ext cx="3166115" cy="16973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8986" y="792332"/>
            <a:ext cx="4105810" cy="17140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24078" y="5077065"/>
            <a:ext cx="8037559" cy="740571"/>
            <a:chOff x="5124078" y="5077065"/>
            <a:chExt cx="8037559" cy="740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5124078" y="5077065"/>
              <a:ext cx="8037559" cy="740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51893" y="1800630"/>
            <a:ext cx="5548334" cy="13509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6492" y="2591825"/>
            <a:ext cx="6717540" cy="6575306"/>
            <a:chOff x="1176492" y="2591825"/>
            <a:chExt cx="6717540" cy="65753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6492" y="4662981"/>
              <a:ext cx="3358770" cy="45041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35262" y="2591825"/>
              <a:ext cx="3358770" cy="657530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0175" y="2878004"/>
              <a:ext cx="4084032" cy="96168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04792" y="2877283"/>
              <a:ext cx="3597014" cy="96168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45077" y="7957060"/>
              <a:ext cx="666827" cy="94673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43524" y="7952689"/>
              <a:ext cx="681274" cy="95141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11343" y="7957060"/>
              <a:ext cx="666827" cy="94673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09789" y="7952689"/>
              <a:ext cx="681274" cy="95141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2965" y="422175"/>
            <a:ext cx="2137786" cy="6859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85790" y="9373962"/>
            <a:ext cx="5221962" cy="8260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43690" y="1811709"/>
            <a:ext cx="5700972" cy="13613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84111" y="2589920"/>
            <a:ext cx="6717540" cy="6575306"/>
            <a:chOff x="10184111" y="2589920"/>
            <a:chExt cx="6717540" cy="65753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84111" y="4661076"/>
              <a:ext cx="3358770" cy="450415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542881" y="2589920"/>
              <a:ext cx="3358770" cy="6575306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47794" y="2876099"/>
              <a:ext cx="4084032" cy="96168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512411" y="2875378"/>
              <a:ext cx="3597014" cy="96168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52696" y="7955155"/>
              <a:ext cx="666827" cy="94673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51143" y="7950784"/>
              <a:ext cx="681274" cy="95141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218962" y="7955155"/>
              <a:ext cx="666827" cy="94673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817409" y="7950784"/>
              <a:ext cx="681274" cy="9514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1934" y="1754743"/>
            <a:ext cx="16222352" cy="4266122"/>
            <a:chOff x="691934" y="1754743"/>
            <a:chExt cx="16222352" cy="4266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934" y="1754743"/>
              <a:ext cx="16222352" cy="4266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7212" y="1966559"/>
            <a:ext cx="4334018" cy="3743325"/>
            <a:chOff x="847212" y="1966559"/>
            <a:chExt cx="4334018" cy="37433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212" y="1966559"/>
              <a:ext cx="4334018" cy="37433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71810" y="2912544"/>
            <a:ext cx="1078819" cy="1062265"/>
            <a:chOff x="5371810" y="2912544"/>
            <a:chExt cx="1078819" cy="10622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1810" y="2912544"/>
              <a:ext cx="1078819" cy="10622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91651" y="1966559"/>
            <a:ext cx="4267039" cy="3743325"/>
            <a:chOff x="6791651" y="1966559"/>
            <a:chExt cx="4267039" cy="37433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1651" y="1966559"/>
              <a:ext cx="4267039" cy="37433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78357" y="2061434"/>
            <a:ext cx="3652741" cy="3652741"/>
            <a:chOff x="12378357" y="2061434"/>
            <a:chExt cx="3652741" cy="36527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78357" y="2061434"/>
              <a:ext cx="3652741" cy="3652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6114" y="6156907"/>
            <a:ext cx="16222352" cy="3388114"/>
            <a:chOff x="816114" y="6156907"/>
            <a:chExt cx="16222352" cy="33881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114" y="6156907"/>
              <a:ext cx="16222352" cy="33881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5790" y="9373962"/>
            <a:ext cx="5225257" cy="826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2965" y="422175"/>
            <a:ext cx="2137786" cy="68595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05302" y="2584279"/>
            <a:ext cx="3744590" cy="247676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43437" y="6456517"/>
            <a:ext cx="6537162" cy="249411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4519" y="963224"/>
            <a:ext cx="2989353" cy="164828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151255" y="4257573"/>
            <a:ext cx="19964536" cy="23090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85790" y="9373962"/>
            <a:ext cx="5224705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1222" y="468737"/>
            <a:ext cx="1289253" cy="6424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85790" y="9373962"/>
            <a:ext cx="5224438" cy="8260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6152" y="8633419"/>
            <a:ext cx="13918438" cy="8254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29924" y="3055102"/>
            <a:ext cx="3208686" cy="1544627"/>
            <a:chOff x="11229924" y="3055102"/>
            <a:chExt cx="3208686" cy="15446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229924" y="3055102"/>
              <a:ext cx="3208686" cy="15446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3555" y="1104812"/>
            <a:ext cx="4673778" cy="9947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9066" y="1785025"/>
            <a:ext cx="6342064" cy="1795060"/>
            <a:chOff x="1319066" y="1785025"/>
            <a:chExt cx="6342064" cy="179506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19066" y="1799587"/>
              <a:ext cx="2038471" cy="1778975"/>
              <a:chOff x="1319066" y="1799587"/>
              <a:chExt cx="2038471" cy="177897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19066" y="1799587"/>
                <a:ext cx="2038471" cy="177897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45565" y="1799588"/>
              <a:ext cx="2013795" cy="1264948"/>
              <a:chOff x="1345565" y="1799588"/>
              <a:chExt cx="2013795" cy="126494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82409" y="1702880"/>
                <a:ext cx="2730973" cy="489097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42116" y="2130699"/>
                <a:ext cx="2307871" cy="11816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622659" y="1791517"/>
              <a:ext cx="2038471" cy="1788568"/>
              <a:chOff x="5622659" y="1791517"/>
              <a:chExt cx="2038471" cy="178856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22659" y="1791517"/>
                <a:ext cx="2038471" cy="178856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479823" y="1785025"/>
              <a:ext cx="2038471" cy="1788568"/>
              <a:chOff x="3479823" y="1785025"/>
              <a:chExt cx="2038471" cy="178856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3479823" y="1785025"/>
                <a:ext cx="2038471" cy="1788568"/>
                <a:chOff x="3479823" y="1785025"/>
                <a:chExt cx="2038471" cy="1788568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3479823" y="1785025"/>
                  <a:ext cx="2038471" cy="1788568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838166" y="1718119"/>
                <a:ext cx="2720316" cy="489583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395208" y="2110999"/>
                <a:ext cx="2269928" cy="1436462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35654" y="1724946"/>
              <a:ext cx="2720316" cy="48858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38043" y="2117490"/>
              <a:ext cx="2025957" cy="9276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78155" y="1791517"/>
            <a:ext cx="2038471" cy="1788568"/>
            <a:chOff x="9978155" y="1791517"/>
            <a:chExt cx="2038471" cy="178856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978155" y="1791517"/>
              <a:ext cx="2038471" cy="1788568"/>
              <a:chOff x="9978155" y="1791517"/>
              <a:chExt cx="2038471" cy="178856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978155" y="1791517"/>
                <a:ext cx="2038471" cy="1788568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89179" y="1762231"/>
              <a:ext cx="2479592" cy="453240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01985" y="2171321"/>
              <a:ext cx="2318421" cy="5307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94913" y="2585145"/>
            <a:ext cx="2038471" cy="975167"/>
            <a:chOff x="9994913" y="2585145"/>
            <a:chExt cx="2038471" cy="97516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4913" y="2585145"/>
              <a:ext cx="2038471" cy="97516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17857" y="2539629"/>
            <a:ext cx="2619945" cy="45324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918404" y="2942545"/>
            <a:ext cx="1877938" cy="5778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816637" y="1806079"/>
            <a:ext cx="2047547" cy="1778975"/>
            <a:chOff x="7816637" y="1806079"/>
            <a:chExt cx="2047547" cy="177897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817398" y="1806079"/>
              <a:ext cx="2038471" cy="1778975"/>
              <a:chOff x="7817398" y="1806079"/>
              <a:chExt cx="2038471" cy="177897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817398" y="1806079"/>
                <a:ext cx="2038471" cy="1778975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28103" y="1709544"/>
              <a:ext cx="2612297" cy="488916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40447" y="2136761"/>
              <a:ext cx="1377833" cy="624071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7816637" y="2593027"/>
              <a:ext cx="2038471" cy="975167"/>
              <a:chOff x="7816637" y="2593027"/>
              <a:chExt cx="2038471" cy="97516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816637" y="2593027"/>
                <a:ext cx="2038471" cy="975167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35820" y="2549238"/>
              <a:ext cx="2652345" cy="489430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46940" y="2857691"/>
              <a:ext cx="1029090" cy="64271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01755" y="3586098"/>
            <a:ext cx="6014454" cy="103636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17443" y="4265306"/>
            <a:ext cx="2038471" cy="1778975"/>
            <a:chOff x="1317443" y="4265306"/>
            <a:chExt cx="2038471" cy="177897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17443" y="4265306"/>
              <a:ext cx="2038471" cy="177897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27712" y="4265308"/>
            <a:ext cx="2013795" cy="1263375"/>
            <a:chOff x="1327712" y="4265308"/>
            <a:chExt cx="2013795" cy="126337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64556" y="4168600"/>
              <a:ext cx="2730973" cy="489097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24206" y="4593504"/>
              <a:ext cx="2295024" cy="118310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478200" y="4250745"/>
            <a:ext cx="2038471" cy="1788568"/>
            <a:chOff x="3478200" y="4250745"/>
            <a:chExt cx="2038471" cy="178856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478200" y="4250745"/>
              <a:ext cx="2038471" cy="1788568"/>
              <a:chOff x="3478200" y="4250745"/>
              <a:chExt cx="2038471" cy="1788568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3478200" y="4250745"/>
                <a:ext cx="2038471" cy="1788568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836543" y="4183839"/>
              <a:ext cx="2720316" cy="489583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393589" y="4576713"/>
              <a:ext cx="2261443" cy="1436462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034861" y="4191989"/>
            <a:ext cx="2716992" cy="48610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632133" y="4255569"/>
            <a:ext cx="2047548" cy="1778975"/>
            <a:chOff x="5632133" y="4255569"/>
            <a:chExt cx="2047548" cy="1778975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5632894" y="4255569"/>
              <a:ext cx="2038471" cy="1778975"/>
              <a:chOff x="5632894" y="4255569"/>
              <a:chExt cx="2038471" cy="1778975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5632894" y="4255569"/>
                <a:ext cx="2038471" cy="1778975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99235" y="4158702"/>
              <a:ext cx="2718983" cy="489250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555942" y="4587742"/>
              <a:ext cx="1782747" cy="621100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5632133" y="5042517"/>
              <a:ext cx="2038471" cy="975167"/>
              <a:chOff x="5632133" y="5042517"/>
              <a:chExt cx="2038471" cy="975167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5632133" y="5042517"/>
                <a:ext cx="2038471" cy="975167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973978" y="4998902"/>
              <a:ext cx="2720316" cy="488583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562437" y="5323294"/>
              <a:ext cx="1685233" cy="62384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874799" y="4241007"/>
            <a:ext cx="2038471" cy="1788568"/>
            <a:chOff x="7874799" y="4241007"/>
            <a:chExt cx="2038471" cy="1788568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7874799" y="4241007"/>
              <a:ext cx="2038471" cy="1788568"/>
              <a:chOff x="7874799" y="4241007"/>
              <a:chExt cx="2038471" cy="1788568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7874799" y="4241007"/>
                <a:ext cx="2038471" cy="1788568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233969" y="4175759"/>
              <a:ext cx="2716992" cy="486107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790180" y="4567608"/>
              <a:ext cx="1769185" cy="62216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072287" y="4239384"/>
            <a:ext cx="2038471" cy="1788568"/>
            <a:chOff x="10072287" y="4239384"/>
            <a:chExt cx="2038471" cy="1788568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0072287" y="4239384"/>
              <a:ext cx="2038471" cy="1788568"/>
              <a:chOff x="10072287" y="4239384"/>
              <a:chExt cx="2038471" cy="1788568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0072287" y="4239384"/>
                <a:ext cx="2038471" cy="1788568"/>
              </a:xfrm>
              <a:prstGeom prst="rect">
                <a:avLst/>
              </a:prstGeom>
            </p:spPr>
          </p:pic>
        </p:grpSp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683311" y="4210098"/>
              <a:ext cx="2479592" cy="453240"/>
            </a:xfrm>
            <a:prstGeom prst="rect">
              <a:avLst/>
            </a:prstGeom>
          </p:spPr>
        </p:pic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009097" y="4620874"/>
              <a:ext cx="2218478" cy="980335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170013" y="5990679"/>
            <a:ext cx="6342540" cy="1036369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323935" y="6663968"/>
            <a:ext cx="2038471" cy="1778975"/>
            <a:chOff x="1323935" y="6663968"/>
            <a:chExt cx="2038471" cy="1778975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323935" y="6663968"/>
              <a:ext cx="2038471" cy="177897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334204" y="6663969"/>
            <a:ext cx="2013795" cy="1263375"/>
            <a:chOff x="1334204" y="6663969"/>
            <a:chExt cx="2013795" cy="1263375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71048" y="6567262"/>
              <a:ext cx="2730973" cy="489097"/>
            </a:xfrm>
            <a:prstGeom prst="rect">
              <a:avLst/>
            </a:prstGeom>
          </p:spPr>
        </p:pic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30698" y="6992166"/>
              <a:ext cx="2204015" cy="118310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3484692" y="6649406"/>
            <a:ext cx="2038471" cy="1788568"/>
            <a:chOff x="3484692" y="6649406"/>
            <a:chExt cx="2038471" cy="1788568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3484692" y="6649406"/>
              <a:ext cx="2038471" cy="1788568"/>
              <a:chOff x="3484692" y="6649406"/>
              <a:chExt cx="2038471" cy="1788568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3484692" y="6649406"/>
                <a:ext cx="2038471" cy="1788568"/>
              </a:xfrm>
              <a:prstGeom prst="rect">
                <a:avLst/>
              </a:prstGeom>
            </p:spPr>
          </p:pic>
        </p:grpSp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843035" y="6582500"/>
              <a:ext cx="2720316" cy="489583"/>
            </a:xfrm>
            <a:prstGeom prst="rect">
              <a:avLst/>
            </a:prstGeom>
          </p:spPr>
        </p:pic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400077" y="6975379"/>
              <a:ext cx="2164985" cy="1436462"/>
            </a:xfrm>
            <a:prstGeom prst="rect">
              <a:avLst/>
            </a:prstGeom>
          </p:spPr>
        </p:pic>
      </p:grpSp>
      <p:pic>
        <p:nvPicPr>
          <p:cNvPr id="115" name="Object 114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5041353" y="6590651"/>
            <a:ext cx="2716992" cy="486107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5639386" y="6654230"/>
            <a:ext cx="2038471" cy="1778975"/>
            <a:chOff x="5639386" y="6654230"/>
            <a:chExt cx="2038471" cy="1778975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639386" y="6654230"/>
              <a:ext cx="2038471" cy="1778975"/>
            </a:xfrm>
            <a:prstGeom prst="rect">
              <a:avLst/>
            </a:prstGeom>
          </p:spPr>
        </p:pic>
      </p:grpSp>
      <p:pic>
        <p:nvPicPr>
          <p:cNvPr id="119" name="Object 118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5005719" y="6557362"/>
            <a:ext cx="2719011" cy="489250"/>
          </a:xfrm>
          <a:prstGeom prst="rect">
            <a:avLst/>
          </a:prstGeom>
        </p:spPr>
      </p:pic>
      <p:pic>
        <p:nvPicPr>
          <p:cNvPr id="120" name="Object 119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5562436" y="6986400"/>
            <a:ext cx="1782747" cy="621100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5638625" y="7441179"/>
            <a:ext cx="2047551" cy="975167"/>
            <a:chOff x="5638625" y="7441179"/>
            <a:chExt cx="2047551" cy="975167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5638625" y="7441179"/>
              <a:ext cx="2038471" cy="975167"/>
              <a:chOff x="5638625" y="7441179"/>
              <a:chExt cx="2038471" cy="975167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5638625" y="7441179"/>
                <a:ext cx="2038471" cy="975167"/>
              </a:xfrm>
              <a:prstGeom prst="rect">
                <a:avLst/>
              </a:prstGeom>
            </p:spPr>
          </p:pic>
        </p:grpSp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980473" y="7397559"/>
              <a:ext cx="2720316" cy="488583"/>
            </a:xfrm>
            <a:prstGeom prst="rect">
              <a:avLst/>
            </a:prstGeom>
          </p:spPr>
        </p:pic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568932" y="7721961"/>
              <a:ext cx="1588138" cy="623843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881290" y="6639669"/>
            <a:ext cx="2038471" cy="1788568"/>
            <a:chOff x="7881290" y="6639669"/>
            <a:chExt cx="2038471" cy="1788568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7881290" y="6639669"/>
              <a:ext cx="2038471" cy="1788568"/>
              <a:chOff x="7881290" y="6639669"/>
              <a:chExt cx="2038471" cy="1788568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64" cstate="print"/>
              <a:stretch>
                <a:fillRect/>
              </a:stretch>
            </p:blipFill>
            <p:spPr>
              <a:xfrm>
                <a:off x="7881290" y="6639669"/>
                <a:ext cx="2038471" cy="1788568"/>
              </a:xfrm>
              <a:prstGeom prst="rect">
                <a:avLst/>
              </a:prstGeom>
            </p:spPr>
          </p:pic>
        </p:grpSp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240464" y="6574416"/>
              <a:ext cx="2716992" cy="486107"/>
            </a:xfrm>
            <a:prstGeom prst="rect">
              <a:avLst/>
            </a:prstGeom>
          </p:spPr>
        </p:pic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796675" y="6966266"/>
              <a:ext cx="1769185" cy="622166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0078778" y="6638046"/>
            <a:ext cx="2038471" cy="1788568"/>
            <a:chOff x="10078778" y="6638046"/>
            <a:chExt cx="2038471" cy="1788568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10078778" y="6638046"/>
              <a:ext cx="2038471" cy="1788568"/>
              <a:chOff x="10078778" y="6638046"/>
              <a:chExt cx="2038471" cy="1788568"/>
            </a:xfrm>
          </p:grpSpPr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67" cstate="print"/>
              <a:stretch>
                <a:fillRect/>
              </a:stretch>
            </p:blipFill>
            <p:spPr>
              <a:xfrm>
                <a:off x="10078778" y="6638046"/>
                <a:ext cx="2038471" cy="1788568"/>
              </a:xfrm>
              <a:prstGeom prst="rect">
                <a:avLst/>
              </a:prstGeom>
            </p:spPr>
          </p:pic>
        </p:grpSp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9689803" y="6608760"/>
              <a:ext cx="2479592" cy="453240"/>
            </a:xfrm>
            <a:prstGeom prst="rect">
              <a:avLst/>
            </a:prstGeom>
          </p:spPr>
        </p:pic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0015589" y="7019536"/>
              <a:ext cx="2200297" cy="980335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7876687" y="7447671"/>
            <a:ext cx="2038471" cy="975167"/>
            <a:chOff x="7876687" y="7447671"/>
            <a:chExt cx="2038471" cy="975167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876687" y="7447671"/>
              <a:ext cx="2038471" cy="975167"/>
            </a:xfrm>
            <a:prstGeom prst="rect">
              <a:avLst/>
            </a:prstGeom>
          </p:spPr>
        </p:pic>
      </p:grpSp>
      <p:pic>
        <p:nvPicPr>
          <p:cNvPr id="145" name="Object 144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7363235" y="7404054"/>
            <a:ext cx="2612297" cy="488916"/>
          </a:xfrm>
          <a:prstGeom prst="rect">
            <a:avLst/>
          </a:prstGeom>
        </p:spPr>
      </p:pic>
      <p:pic>
        <p:nvPicPr>
          <p:cNvPr id="146" name="Object 145"/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7806989" y="7728447"/>
            <a:ext cx="1385462" cy="623624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7883179" y="5037649"/>
            <a:ext cx="2038471" cy="975167"/>
            <a:chOff x="7883179" y="5037649"/>
            <a:chExt cx="2038471" cy="975167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883179" y="5037649"/>
              <a:ext cx="2038471" cy="975167"/>
            </a:xfrm>
            <a:prstGeom prst="rect">
              <a:avLst/>
            </a:prstGeom>
          </p:spPr>
        </p:pic>
      </p:grpSp>
      <p:pic>
        <p:nvPicPr>
          <p:cNvPr id="150" name="Object 149"/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7369721" y="4994026"/>
            <a:ext cx="2612297" cy="488916"/>
          </a:xfrm>
          <a:prstGeom prst="rect">
            <a:avLst/>
          </a:prstGeom>
        </p:spPr>
      </p:pic>
      <p:pic>
        <p:nvPicPr>
          <p:cNvPr id="151" name="Object 150"/>
          <p:cNvPicPr>
            <a:picLocks noChangeAspect="1"/>
          </p:cNvPicPr>
          <p:nvPr/>
        </p:nvPicPr>
        <p:blipFill>
          <a:blip r:embed="rId75" cstate="print"/>
          <a:stretch>
            <a:fillRect/>
          </a:stretch>
        </p:blipFill>
        <p:spPr>
          <a:xfrm>
            <a:off x="7813485" y="5318427"/>
            <a:ext cx="1385462" cy="623624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13157299" y="2712559"/>
            <a:ext cx="3101759" cy="2245711"/>
            <a:chOff x="13157299" y="2712559"/>
            <a:chExt cx="3101759" cy="2245711"/>
          </a:xfrm>
        </p:grpSpPr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3157299" y="2712559"/>
              <a:ext cx="3101759" cy="2245711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3187820" y="2770340"/>
            <a:ext cx="3047190" cy="2146282"/>
            <a:chOff x="13187820" y="2770340"/>
            <a:chExt cx="3047190" cy="2146282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3187820" y="2770340"/>
              <a:ext cx="3047190" cy="2146282"/>
            </a:xfrm>
            <a:prstGeom prst="rect">
              <a:avLst/>
            </a:prstGeom>
          </p:spPr>
        </p:pic>
      </p:grpSp>
      <p:pic>
        <p:nvPicPr>
          <p:cNvPr id="158" name="Object 157"/>
          <p:cNvPicPr>
            <a:picLocks noChangeAspect="1"/>
          </p:cNvPicPr>
          <p:nvPr/>
        </p:nvPicPr>
        <p:blipFill>
          <a:blip r:embed="rId78" cstate="print"/>
          <a:stretch>
            <a:fillRect/>
          </a:stretch>
        </p:blipFill>
        <p:spPr>
          <a:xfrm>
            <a:off x="13252108" y="3102222"/>
            <a:ext cx="3029415" cy="1653444"/>
          </a:xfrm>
          <a:prstGeom prst="rect">
            <a:avLst/>
          </a:prstGeom>
        </p:spPr>
      </p:pic>
      <p:pic>
        <p:nvPicPr>
          <p:cNvPr id="159" name="Object 158"/>
          <p:cNvPicPr>
            <a:picLocks noChangeAspect="1"/>
          </p:cNvPicPr>
          <p:nvPr/>
        </p:nvPicPr>
        <p:blipFill>
          <a:blip r:embed="rId79" cstate="print"/>
          <a:stretch>
            <a:fillRect/>
          </a:stretch>
        </p:blipFill>
        <p:spPr>
          <a:xfrm>
            <a:off x="13230119" y="2256671"/>
            <a:ext cx="3114001" cy="12479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699008" y="4258383"/>
            <a:ext cx="18564459" cy="23000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85790" y="9373962"/>
            <a:ext cx="5224705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20244" y="9367391"/>
            <a:ext cx="5224705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73724" y="4342825"/>
            <a:ext cx="9430703" cy="740571"/>
            <a:chOff x="4373724" y="4342825"/>
            <a:chExt cx="9430703" cy="740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373724" y="4342825"/>
              <a:ext cx="9430703" cy="740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56907" y="1983668"/>
            <a:ext cx="2738910" cy="1079490"/>
            <a:chOff x="3356907" y="1983668"/>
            <a:chExt cx="2738910" cy="10794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6907" y="1983668"/>
              <a:ext cx="2738910" cy="10794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46081" y="1918031"/>
            <a:ext cx="2115347" cy="13955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7353" y="1117100"/>
            <a:ext cx="3247212" cy="595882"/>
            <a:chOff x="1237353" y="1117100"/>
            <a:chExt cx="3247212" cy="5958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7353" y="1117100"/>
              <a:ext cx="3247212" cy="59588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4755" y="1085374"/>
            <a:ext cx="2232314" cy="8307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8608" y="2877224"/>
            <a:ext cx="7471914" cy="62485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55437" y="1983668"/>
            <a:ext cx="2738910" cy="1079490"/>
            <a:chOff x="12755437" y="1983668"/>
            <a:chExt cx="2738910" cy="10794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55437" y="1983668"/>
              <a:ext cx="2738910" cy="10794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07375" y="1918027"/>
            <a:ext cx="2609422" cy="13955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17588" y="1117100"/>
            <a:ext cx="3247212" cy="595882"/>
            <a:chOff x="10317588" y="1117100"/>
            <a:chExt cx="3247212" cy="5958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17588" y="1117100"/>
              <a:ext cx="3247212" cy="59588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29619" y="1094895"/>
            <a:ext cx="3405600" cy="83076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89686" y="2409898"/>
            <a:ext cx="7848409" cy="662819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82771" y="9373962"/>
            <a:ext cx="5236505" cy="82243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2966" y="422186"/>
            <a:ext cx="3987166" cy="6859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29625" y="4275600"/>
            <a:ext cx="976482" cy="231044"/>
            <a:chOff x="1829625" y="4275600"/>
            <a:chExt cx="976482" cy="2310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9625" y="4275600"/>
              <a:ext cx="976482" cy="2310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4028" y="2496833"/>
            <a:ext cx="976482" cy="231044"/>
            <a:chOff x="1764028" y="2496833"/>
            <a:chExt cx="976482" cy="2310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4028" y="2496833"/>
              <a:ext cx="976482" cy="231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29625" y="5866861"/>
            <a:ext cx="976482" cy="231044"/>
            <a:chOff x="1829625" y="5866861"/>
            <a:chExt cx="976482" cy="2310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9625" y="5866861"/>
              <a:ext cx="976482" cy="2310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2966" y="432334"/>
            <a:ext cx="1298347" cy="6859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66767" y="2184224"/>
            <a:ext cx="3023371" cy="17692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7732" y="2108102"/>
            <a:ext cx="2271483" cy="21625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9533" y="3886875"/>
            <a:ext cx="2399224" cy="21625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7733" y="5478126"/>
            <a:ext cx="2397139" cy="21625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6760171" y="988381"/>
            <a:ext cx="24661409" cy="16539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39600" y="7688169"/>
            <a:ext cx="976482" cy="231044"/>
            <a:chOff x="1839600" y="7688169"/>
            <a:chExt cx="976482" cy="2310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39600" y="7688169"/>
              <a:ext cx="976482" cy="23104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2626" y="7299435"/>
            <a:ext cx="2417473" cy="216251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04863" y="3949672"/>
            <a:ext cx="4909424" cy="179849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56857" y="7483201"/>
            <a:ext cx="4754215" cy="179849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813412" y="2407388"/>
            <a:ext cx="3354805" cy="179849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30495" y="9373962"/>
            <a:ext cx="5540286" cy="8224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94231" y="2612355"/>
            <a:ext cx="976482" cy="231044"/>
            <a:chOff x="9694231" y="2612355"/>
            <a:chExt cx="976482" cy="2310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94231" y="2612355"/>
              <a:ext cx="976482" cy="23104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137218" y="2232084"/>
            <a:ext cx="2395939" cy="214235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859501" y="4014044"/>
            <a:ext cx="5958357" cy="17692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27273" y="4210810"/>
            <a:ext cx="976482" cy="231044"/>
            <a:chOff x="9627273" y="4210810"/>
            <a:chExt cx="976482" cy="23104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27273" y="4210810"/>
              <a:ext cx="976482" cy="23104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079779" y="3830541"/>
            <a:ext cx="2395939" cy="214235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802073" y="5734225"/>
            <a:ext cx="2728910" cy="16620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94216" y="5947305"/>
            <a:ext cx="976482" cy="231044"/>
            <a:chOff x="9694216" y="5947305"/>
            <a:chExt cx="976482" cy="23104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94216" y="5947305"/>
              <a:ext cx="976482" cy="23104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135532" y="5567037"/>
            <a:ext cx="2393520" cy="214235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830930" y="7355844"/>
            <a:ext cx="4767443" cy="17692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701835" y="7573972"/>
            <a:ext cx="976482" cy="231044"/>
            <a:chOff x="9701835" y="7573972"/>
            <a:chExt cx="976482" cy="23104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701835" y="7573972"/>
              <a:ext cx="976482" cy="23104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154637" y="7193703"/>
            <a:ext cx="2395111" cy="214235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983292" y="5790739"/>
            <a:ext cx="4102329" cy="16620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2307" y="4257574"/>
            <a:ext cx="13472409" cy="230902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965" y="425394"/>
            <a:ext cx="1870624" cy="6556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72259" y="6481040"/>
            <a:ext cx="5958143" cy="2191267"/>
            <a:chOff x="9572259" y="6481040"/>
            <a:chExt cx="5958143" cy="21912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2259" y="6481040"/>
              <a:ext cx="5958143" cy="21912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84177" y="5843576"/>
            <a:ext cx="5946224" cy="697552"/>
            <a:chOff x="9584177" y="5843576"/>
            <a:chExt cx="5946224" cy="6975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4177" y="5843576"/>
              <a:ext cx="5946224" cy="6975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2469" y="5621166"/>
            <a:ext cx="7123702" cy="1332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8006" y="1071488"/>
            <a:ext cx="13064744" cy="16670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98910" y="7908011"/>
            <a:ext cx="3412706" cy="8964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73387" y="5560524"/>
            <a:ext cx="1447080" cy="1428849"/>
            <a:chOff x="4373387" y="5560524"/>
            <a:chExt cx="1447080" cy="14288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373387" y="5560524"/>
              <a:ext cx="1447080" cy="142884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285257" y="1025552"/>
            <a:ext cx="28553986" cy="561766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720145" y="7186421"/>
            <a:ext cx="10595027" cy="13544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69610" y="9370114"/>
            <a:ext cx="5284219" cy="8301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57999" y="6581607"/>
            <a:ext cx="5661562" cy="218124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821" y="4257573"/>
            <a:ext cx="15982460" cy="23090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85790" y="9373962"/>
            <a:ext cx="5224705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6491" y="658513"/>
            <a:ext cx="16530022" cy="9471399"/>
            <a:chOff x="936491" y="658513"/>
            <a:chExt cx="16530022" cy="94713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397964" y="3084516"/>
              <a:ext cx="4429742" cy="2132430"/>
              <a:chOff x="12397964" y="3084516"/>
              <a:chExt cx="4429742" cy="21324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2397964" y="3084516"/>
                <a:ext cx="4429742" cy="2132430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041" y="439087"/>
              <a:ext cx="7886285" cy="171996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38395" y="1533528"/>
              <a:ext cx="7443265" cy="2106744"/>
              <a:chOff x="938395" y="1533528"/>
              <a:chExt cx="7443265" cy="2106744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38395" y="1550618"/>
                <a:ext cx="2392420" cy="2087866"/>
                <a:chOff x="938395" y="1550618"/>
                <a:chExt cx="2392420" cy="2087866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938395" y="1550618"/>
                  <a:ext cx="2392420" cy="208786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969495" y="1550619"/>
                <a:ext cx="2363460" cy="1484586"/>
                <a:chOff x="969495" y="1550619"/>
                <a:chExt cx="2363460" cy="148458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04847" y="1444600"/>
                  <a:ext cx="3167287" cy="557572"/>
                </a:xfrm>
                <a:prstGeom prst="rect">
                  <a:avLst/>
                </a:prstGeom>
              </p:spPr>
            </p:pic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863219" y="1951486"/>
                  <a:ext cx="2677486" cy="136163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989241" y="1541147"/>
                <a:ext cx="2392420" cy="2099125"/>
                <a:chOff x="5989241" y="1541147"/>
                <a:chExt cx="2392420" cy="2099125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989241" y="1541147"/>
                  <a:ext cx="2392420" cy="209912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474334" y="1533528"/>
                <a:ext cx="2392420" cy="2099125"/>
                <a:chOff x="3474334" y="1533528"/>
                <a:chExt cx="2392420" cy="2099125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3474334" y="1533528"/>
                  <a:ext cx="2392420" cy="2099125"/>
                  <a:chOff x="3474334" y="1533528"/>
                  <a:chExt cx="2392420" cy="2099125"/>
                </a:xfrm>
              </p:grpSpPr>
              <p:pic>
                <p:nvPicPr>
                  <p:cNvPr id="20" name="Object 19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3474334" y="1533528"/>
                    <a:ext cx="2392420" cy="209912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731789" y="1462674"/>
                  <a:ext cx="3167287" cy="557572"/>
                </a:xfrm>
                <a:prstGeom prst="rect">
                  <a:avLst/>
                </a:prstGeom>
              </p:spPr>
            </p:pic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390160" y="1928609"/>
                  <a:ext cx="2625401" cy="1659991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10836" y="1470295"/>
                <a:ext cx="3167287" cy="557572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05067" y="1936228"/>
                <a:ext cx="2332124" cy="107883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101001" y="1541147"/>
              <a:ext cx="2392420" cy="2099125"/>
              <a:chOff x="11101001" y="1541147"/>
              <a:chExt cx="2392420" cy="209912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1101001" y="1541147"/>
                <a:ext cx="2392420" cy="2099125"/>
                <a:chOff x="11101001" y="1541147"/>
                <a:chExt cx="2392420" cy="2099125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1101001" y="1541147"/>
                  <a:ext cx="2392420" cy="2099125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655314" y="1500676"/>
                <a:ext cx="2879829" cy="54413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020467" y="1979752"/>
                <a:ext cx="2696971" cy="63714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120669" y="2472575"/>
              <a:ext cx="2392420" cy="1144489"/>
              <a:chOff x="11120669" y="2472575"/>
              <a:chExt cx="2392420" cy="114448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120669" y="2472575"/>
                <a:ext cx="2392420" cy="1144489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69066" y="2413057"/>
              <a:ext cx="3058277" cy="54413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46009" y="2884276"/>
              <a:ext cx="2173115" cy="69361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8564169" y="1558237"/>
              <a:ext cx="2403071" cy="2087866"/>
              <a:chOff x="8564169" y="1558237"/>
              <a:chExt cx="2403071" cy="2087866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65062" y="1558237"/>
                <a:ext cx="2392420" cy="2087866"/>
                <a:chOff x="8565062" y="1558237"/>
                <a:chExt cx="2392420" cy="2087866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8565062" y="1558237"/>
                  <a:ext cx="2392420" cy="2087866"/>
                </a:xfrm>
                <a:prstGeom prst="rect">
                  <a:avLst/>
                </a:prstGeom>
              </p:spPr>
            </p:pic>
          </p:grpSp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001571" y="1461743"/>
                <a:ext cx="3035220" cy="538525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489886" y="1959105"/>
                <a:ext cx="1690563" cy="699524"/>
              </a:xfrm>
              <a:prstGeom prst="rect">
                <a:avLst/>
              </a:prstGeom>
            </p:spPr>
          </p:pic>
          <p:grpSp>
            <p:nvGrpSpPr>
              <p:cNvPr id="1014" name="그룹 1014"/>
              <p:cNvGrpSpPr/>
              <p:nvPr/>
            </p:nvGrpSpPr>
            <p:grpSpPr>
              <a:xfrm>
                <a:off x="8564169" y="2481827"/>
                <a:ext cx="2392420" cy="1144489"/>
                <a:chOff x="8564169" y="2481827"/>
                <a:chExt cx="2392420" cy="1144489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8564169" y="2481827"/>
                  <a:ext cx="2392420" cy="1144489"/>
                </a:xfrm>
                <a:prstGeom prst="rect">
                  <a:avLst/>
                </a:prstGeom>
              </p:spPr>
            </p:pic>
          </p:grpSp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892057" y="2437914"/>
                <a:ext cx="3086963" cy="557572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497505" y="2804819"/>
                <a:ext cx="1176524" cy="718572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8831" y="3812745"/>
              <a:ext cx="9979580" cy="1719961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936491" y="4891570"/>
              <a:ext cx="2392420" cy="2087866"/>
              <a:chOff x="936491" y="4891570"/>
              <a:chExt cx="2392420" cy="208786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36491" y="4891570"/>
                <a:ext cx="2392420" cy="208786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48543" y="4891571"/>
              <a:ext cx="2363460" cy="1482740"/>
              <a:chOff x="948543" y="4891571"/>
              <a:chExt cx="2363460" cy="1482740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83895" y="4785552"/>
                <a:ext cx="3167287" cy="557572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42200" y="5288647"/>
                <a:ext cx="2663135" cy="1357601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472429" y="4874480"/>
              <a:ext cx="2392420" cy="2099125"/>
              <a:chOff x="3472429" y="4874480"/>
              <a:chExt cx="2392420" cy="2099125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3472429" y="4874480"/>
                <a:ext cx="2392420" cy="2099125"/>
                <a:chOff x="3472429" y="4874480"/>
                <a:chExt cx="2392420" cy="2099125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3472429" y="4874480"/>
                  <a:ext cx="2392420" cy="2099125"/>
                </a:xfrm>
                <a:prstGeom prst="rect">
                  <a:avLst/>
                </a:prstGeom>
              </p:spPr>
            </p:pic>
          </p:grpSp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2729884" y="4803627"/>
                <a:ext cx="3167287" cy="557572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3388257" y="5269562"/>
                <a:ext cx="2625401" cy="1659991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08933" y="4811247"/>
              <a:ext cx="3167287" cy="557572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6000360" y="4880142"/>
              <a:ext cx="2403071" cy="2087866"/>
              <a:chOff x="6000360" y="4880142"/>
              <a:chExt cx="2403071" cy="2087866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6001252" y="4880142"/>
                <a:ext cx="2392420" cy="2087866"/>
                <a:chOff x="6001252" y="4880142"/>
                <a:chExt cx="2392420" cy="2087866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6001252" y="4880142"/>
                  <a:ext cx="2392420" cy="2087866"/>
                </a:xfrm>
                <a:prstGeom prst="rect">
                  <a:avLst/>
                </a:prstGeom>
              </p:spPr>
            </p:pic>
          </p:grpSp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5267705" y="4774124"/>
                <a:ext cx="3167287" cy="557572"/>
              </a:xfrm>
              <a:prstGeom prst="rect">
                <a:avLst/>
              </a:prstGeom>
            </p:spPr>
          </p:pic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5926076" y="5281009"/>
                <a:ext cx="1938553" cy="709048"/>
              </a:xfrm>
              <a:prstGeom prst="rect">
                <a:avLst/>
              </a:prstGeom>
            </p:spPr>
          </p:pic>
          <p:grpSp>
            <p:nvGrpSpPr>
              <p:cNvPr id="1021" name="그룹 1021"/>
              <p:cNvGrpSpPr/>
              <p:nvPr/>
            </p:nvGrpSpPr>
            <p:grpSpPr>
              <a:xfrm>
                <a:off x="6000360" y="5803732"/>
                <a:ext cx="2392420" cy="1144489"/>
                <a:chOff x="6000360" y="5803732"/>
                <a:chExt cx="2392420" cy="1144489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>
                  <a:off x="6000360" y="5803732"/>
                  <a:ext cx="2392420" cy="1144489"/>
                </a:xfrm>
                <a:prstGeom prst="rect">
                  <a:avLst/>
                </a:prstGeom>
              </p:spPr>
            </p:pic>
          </p:grpSp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5238457" y="5759819"/>
                <a:ext cx="3167287" cy="557572"/>
              </a:xfrm>
              <a:prstGeom prst="rect">
                <a:avLst/>
              </a:prstGeom>
            </p:spPr>
          </p:pic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5933695" y="6145771"/>
                <a:ext cx="2033791" cy="69952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8632429" y="4863052"/>
              <a:ext cx="2392420" cy="2099125"/>
              <a:chOff x="8632429" y="4863052"/>
              <a:chExt cx="2392420" cy="2099125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8632429" y="4863052"/>
                <a:ext cx="2392420" cy="2099125"/>
                <a:chOff x="8632429" y="4863052"/>
                <a:chExt cx="2392420" cy="209912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8632429" y="4863052"/>
                  <a:ext cx="2392420" cy="2099125"/>
                </a:xfrm>
                <a:prstGeom prst="rect">
                  <a:avLst/>
                </a:prstGeom>
              </p:spPr>
            </p:pic>
          </p:grpSp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8059943" y="4801724"/>
                <a:ext cx="3035220" cy="538525"/>
              </a:xfrm>
              <a:prstGeom prst="rect">
                <a:avLst/>
              </a:prstGeom>
            </p:spPr>
          </p:pic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8548257" y="5258133"/>
                <a:ext cx="1690563" cy="69952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1211477" y="4861147"/>
              <a:ext cx="2392420" cy="2099125"/>
              <a:chOff x="11211477" y="4861147"/>
              <a:chExt cx="2392420" cy="2099125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1211477" y="4861147"/>
                <a:ext cx="2392420" cy="2099125"/>
                <a:chOff x="11211477" y="4861147"/>
                <a:chExt cx="2392420" cy="2099125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42" cstate="print"/>
                <a:stretch>
                  <a:fillRect/>
                </a:stretch>
              </p:blipFill>
              <p:spPr>
                <a:xfrm>
                  <a:off x="11211477" y="4861147"/>
                  <a:ext cx="2392420" cy="2099125"/>
                </a:xfrm>
                <a:prstGeom prst="rect">
                  <a:avLst/>
                </a:prstGeom>
              </p:spPr>
            </p:pic>
          </p:grpSp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0765790" y="4820676"/>
                <a:ext cx="2879829" cy="544134"/>
              </a:xfrm>
              <a:prstGeom prst="rect">
                <a:avLst/>
              </a:prstGeom>
            </p:spPr>
          </p:pic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1130781" y="5302133"/>
                <a:ext cx="2621696" cy="1177324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01579" y="6970162"/>
              <a:ext cx="9222780" cy="1719961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944110" y="8042046"/>
              <a:ext cx="2392420" cy="2087866"/>
              <a:chOff x="944110" y="8042046"/>
              <a:chExt cx="2392420" cy="2087866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944110" y="8042046"/>
                <a:ext cx="2392420" cy="2087866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56162" y="8042048"/>
              <a:ext cx="2363460" cy="1482740"/>
              <a:chOff x="956162" y="8042048"/>
              <a:chExt cx="2363460" cy="1482740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91514" y="7936028"/>
                <a:ext cx="3167287" cy="557572"/>
              </a:xfrm>
              <a:prstGeom prst="rect">
                <a:avLst/>
              </a:prstGeom>
            </p:spPr>
          </p:pic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849819" y="8439123"/>
                <a:ext cx="2556439" cy="1357601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3480048" y="8024956"/>
              <a:ext cx="2392420" cy="2099125"/>
              <a:chOff x="3480048" y="8024956"/>
              <a:chExt cx="2392420" cy="2099125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3480048" y="8024956"/>
                <a:ext cx="2392420" cy="2099125"/>
                <a:chOff x="3480048" y="8024956"/>
                <a:chExt cx="2392420" cy="2099125"/>
              </a:xfrm>
            </p:grpSpPr>
            <p:pic>
              <p:nvPicPr>
                <p:cNvPr id="104" name="Object 103"/>
                <p:cNvPicPr>
                  <a:picLocks noChangeAspect="1"/>
                </p:cNvPicPr>
                <p:nvPr/>
              </p:nvPicPr>
              <p:blipFill>
                <a:blip r:embed="rId49" cstate="print"/>
                <a:stretch>
                  <a:fillRect/>
                </a:stretch>
              </p:blipFill>
              <p:spPr>
                <a:xfrm>
                  <a:off x="3480048" y="8024956"/>
                  <a:ext cx="2392420" cy="2099125"/>
                </a:xfrm>
                <a:prstGeom prst="rect">
                  <a:avLst/>
                </a:prstGeom>
              </p:spPr>
            </p:pic>
          </p:grpSp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2737503" y="7954103"/>
                <a:ext cx="3167287" cy="557572"/>
              </a:xfrm>
              <a:prstGeom prst="rect">
                <a:avLst/>
              </a:prstGeom>
            </p:spPr>
          </p:pic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3395876" y="8420038"/>
                <a:ext cx="2510734" cy="1659991"/>
              </a:xfrm>
              <a:prstGeom prst="rect">
                <a:avLst/>
              </a:prstGeom>
            </p:spPr>
          </p:pic>
        </p:grpSp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316552" y="7961724"/>
              <a:ext cx="3167287" cy="557572"/>
            </a:xfrm>
            <a:prstGeom prst="rect">
              <a:avLst/>
            </a:prstGeom>
          </p:spPr>
        </p:pic>
        <p:grpSp>
          <p:nvGrpSpPr>
            <p:cNvPr id="1030" name="그룹 1030"/>
            <p:cNvGrpSpPr/>
            <p:nvPr/>
          </p:nvGrpSpPr>
          <p:grpSpPr>
            <a:xfrm>
              <a:off x="6008872" y="8030618"/>
              <a:ext cx="2392420" cy="2087866"/>
              <a:chOff x="6008872" y="8030618"/>
              <a:chExt cx="2392420" cy="2087866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6008872" y="8030618"/>
                <a:ext cx="2392420" cy="2087866"/>
              </a:xfrm>
              <a:prstGeom prst="rect">
                <a:avLst/>
              </a:prstGeom>
            </p:spPr>
          </p:pic>
        </p:grpSp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275324" y="7924600"/>
              <a:ext cx="3167287" cy="557572"/>
            </a:xfrm>
            <a:prstGeom prst="rect">
              <a:avLst/>
            </a:prstGeom>
          </p:spPr>
        </p:pic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933695" y="8431486"/>
              <a:ext cx="2052839" cy="699524"/>
            </a:xfrm>
            <a:prstGeom prst="rect">
              <a:avLst/>
            </a:prstGeom>
          </p:spPr>
        </p:pic>
        <p:grpSp>
          <p:nvGrpSpPr>
            <p:cNvPr id="1031" name="그룹 1031"/>
            <p:cNvGrpSpPr/>
            <p:nvPr/>
          </p:nvGrpSpPr>
          <p:grpSpPr>
            <a:xfrm>
              <a:off x="6007979" y="8954208"/>
              <a:ext cx="2403071" cy="1144489"/>
              <a:chOff x="6007979" y="8954208"/>
              <a:chExt cx="2403071" cy="1144489"/>
            </a:xfrm>
          </p:grpSpPr>
          <p:grpSp>
            <p:nvGrpSpPr>
              <p:cNvPr id="1032" name="그룹 1032"/>
              <p:cNvGrpSpPr/>
              <p:nvPr/>
            </p:nvGrpSpPr>
            <p:grpSpPr>
              <a:xfrm>
                <a:off x="6007979" y="8954208"/>
                <a:ext cx="2392420" cy="1144489"/>
                <a:chOff x="6007979" y="8954208"/>
                <a:chExt cx="2392420" cy="1144489"/>
              </a:xfrm>
            </p:grpSpPr>
            <p:pic>
              <p:nvPicPr>
                <p:cNvPr id="117" name="Object 116"/>
                <p:cNvPicPr>
                  <a:picLocks noChangeAspect="1"/>
                </p:cNvPicPr>
                <p:nvPr/>
              </p:nvPicPr>
              <p:blipFill>
                <a:blip r:embed="rId56" cstate="print"/>
                <a:stretch>
                  <a:fillRect/>
                </a:stretch>
              </p:blipFill>
              <p:spPr>
                <a:xfrm>
                  <a:off x="6007979" y="8954208"/>
                  <a:ext cx="2392420" cy="1144489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5246076" y="8910295"/>
                <a:ext cx="3167287" cy="557572"/>
              </a:xfrm>
              <a:prstGeom prst="rect">
                <a:avLst/>
              </a:prstGeom>
            </p:spPr>
          </p:pic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5941314" y="9296247"/>
                <a:ext cx="2033791" cy="699524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8640048" y="8013528"/>
              <a:ext cx="2392420" cy="2099125"/>
              <a:chOff x="8640048" y="8013528"/>
              <a:chExt cx="2392420" cy="2099125"/>
            </a:xfrm>
          </p:grpSpPr>
          <p:grpSp>
            <p:nvGrpSpPr>
              <p:cNvPr id="1034" name="그룹 1034"/>
              <p:cNvGrpSpPr/>
              <p:nvPr/>
            </p:nvGrpSpPr>
            <p:grpSpPr>
              <a:xfrm>
                <a:off x="8640048" y="8013528"/>
                <a:ext cx="2392420" cy="2099125"/>
                <a:chOff x="8640048" y="8013528"/>
                <a:chExt cx="2392420" cy="2099125"/>
              </a:xfrm>
            </p:grpSpPr>
            <p:pic>
              <p:nvPicPr>
                <p:cNvPr id="124" name="Object 123"/>
                <p:cNvPicPr>
                  <a:picLocks noChangeAspect="1"/>
                </p:cNvPicPr>
                <p:nvPr/>
              </p:nvPicPr>
              <p:blipFill>
                <a:blip r:embed="rId59" cstate="print"/>
                <a:stretch>
                  <a:fillRect/>
                </a:stretch>
              </p:blipFill>
              <p:spPr>
                <a:xfrm>
                  <a:off x="8640048" y="8013528"/>
                  <a:ext cx="2392420" cy="2099125"/>
                </a:xfrm>
                <a:prstGeom prst="rect">
                  <a:avLst/>
                </a:prstGeom>
              </p:spPr>
            </p:pic>
          </p:grpSp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8067562" y="7952200"/>
                <a:ext cx="3035220" cy="538525"/>
              </a:xfrm>
              <a:prstGeom prst="rect">
                <a:avLst/>
              </a:prstGeom>
            </p:spPr>
          </p:pic>
          <p:pic>
            <p:nvPicPr>
              <p:cNvPr id="127" name="Object 126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8555876" y="8408609"/>
                <a:ext cx="1575896" cy="699524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1219096" y="8011623"/>
              <a:ext cx="2392420" cy="2099125"/>
              <a:chOff x="11219096" y="8011623"/>
              <a:chExt cx="2392420" cy="2099125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11219096" y="8011623"/>
                <a:ext cx="2392420" cy="2099125"/>
                <a:chOff x="11219096" y="8011623"/>
                <a:chExt cx="2392420" cy="2099125"/>
              </a:xfrm>
            </p:grpSpPr>
            <p:pic>
              <p:nvPicPr>
                <p:cNvPr id="131" name="Object 130"/>
                <p:cNvPicPr>
                  <a:picLocks noChangeAspect="1"/>
                </p:cNvPicPr>
                <p:nvPr/>
              </p:nvPicPr>
              <p:blipFill>
                <a:blip r:embed="rId62" cstate="print"/>
                <a:stretch>
                  <a:fillRect/>
                </a:stretch>
              </p:blipFill>
              <p:spPr>
                <a:xfrm>
                  <a:off x="11219096" y="8011623"/>
                  <a:ext cx="2392420" cy="2099125"/>
                </a:xfrm>
                <a:prstGeom prst="rect">
                  <a:avLst/>
                </a:prstGeom>
              </p:spPr>
            </p:pic>
          </p:grpSp>
          <p:pic>
            <p:nvPicPr>
              <p:cNvPr id="133" name="Object 132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10773409" y="7971152"/>
                <a:ext cx="2879829" cy="544134"/>
              </a:xfrm>
              <a:prstGeom prst="rect">
                <a:avLst/>
              </a:prstGeom>
            </p:spPr>
          </p:pic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64" cstate="print"/>
              <a:stretch>
                <a:fillRect/>
              </a:stretch>
            </p:blipFill>
            <p:spPr>
              <a:xfrm>
                <a:off x="11153790" y="8452609"/>
                <a:ext cx="2564153" cy="1163829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8634645" y="8961827"/>
              <a:ext cx="2392420" cy="1144489"/>
              <a:chOff x="8634645" y="8961827"/>
              <a:chExt cx="2392420" cy="1144489"/>
            </a:xfrm>
          </p:grpSpPr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65" cstate="print"/>
              <a:stretch>
                <a:fillRect/>
              </a:stretch>
            </p:blipFill>
            <p:spPr>
              <a:xfrm>
                <a:off x="8634645" y="8961827"/>
                <a:ext cx="2392420" cy="1144489"/>
              </a:xfrm>
              <a:prstGeom prst="rect">
                <a:avLst/>
              </a:prstGeom>
            </p:spPr>
          </p:pic>
        </p:grpSp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872743" y="8917914"/>
              <a:ext cx="3167287" cy="557572"/>
            </a:xfrm>
            <a:prstGeom prst="rect">
              <a:avLst/>
            </a:prstGeom>
          </p:spPr>
        </p:pic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567981" y="9303867"/>
              <a:ext cx="1823896" cy="709048"/>
            </a:xfrm>
            <a:prstGeom prst="rect">
              <a:avLst/>
            </a:prstGeom>
          </p:spPr>
        </p:pic>
        <p:grpSp>
          <p:nvGrpSpPr>
            <p:cNvPr id="1038" name="그룹 1038"/>
            <p:cNvGrpSpPr/>
            <p:nvPr/>
          </p:nvGrpSpPr>
          <p:grpSpPr>
            <a:xfrm>
              <a:off x="8642264" y="5798017"/>
              <a:ext cx="2392420" cy="1144489"/>
              <a:chOff x="8642264" y="5798017"/>
              <a:chExt cx="2392420" cy="1144489"/>
            </a:xfrm>
          </p:grpSpPr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68" cstate="print"/>
              <a:stretch>
                <a:fillRect/>
              </a:stretch>
            </p:blipFill>
            <p:spPr>
              <a:xfrm>
                <a:off x="8642264" y="5798017"/>
                <a:ext cx="2392420" cy="1144489"/>
              </a:xfrm>
              <a:prstGeom prst="rect">
                <a:avLst/>
              </a:prstGeom>
            </p:spPr>
          </p:pic>
        </p:grpSp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880362" y="5754105"/>
              <a:ext cx="3167287" cy="557572"/>
            </a:xfrm>
            <a:prstGeom prst="rect">
              <a:avLst/>
            </a:prstGeom>
          </p:spPr>
        </p:pic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575600" y="6140057"/>
              <a:ext cx="2052839" cy="699524"/>
            </a:xfrm>
            <a:prstGeom prst="rect">
              <a:avLst/>
            </a:prstGeom>
          </p:spPr>
        </p:pic>
        <p:grpSp>
          <p:nvGrpSpPr>
            <p:cNvPr id="1039" name="그룹 1039"/>
            <p:cNvGrpSpPr/>
            <p:nvPr/>
          </p:nvGrpSpPr>
          <p:grpSpPr>
            <a:xfrm>
              <a:off x="13826181" y="3069212"/>
              <a:ext cx="3640331" cy="2635643"/>
              <a:chOff x="13826181" y="3069212"/>
              <a:chExt cx="3640331" cy="2635643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71" cstate="print"/>
              <a:stretch>
                <a:fillRect/>
              </a:stretch>
            </p:blipFill>
            <p:spPr>
              <a:xfrm>
                <a:off x="13826181" y="3069212"/>
                <a:ext cx="3640331" cy="2635643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3862002" y="3137026"/>
              <a:ext cx="3576288" cy="2518950"/>
              <a:chOff x="13862002" y="3137026"/>
              <a:chExt cx="3576288" cy="2518950"/>
            </a:xfrm>
          </p:grpSpPr>
          <p:pic>
            <p:nvPicPr>
              <p:cNvPr id="150" name="Object 149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13862002" y="3137026"/>
                <a:ext cx="3576288" cy="2518950"/>
              </a:xfrm>
              <a:prstGeom prst="rect">
                <a:avLst/>
              </a:prstGeom>
            </p:spPr>
          </p:pic>
        </p:grpSp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3948041" y="3408644"/>
              <a:ext cx="3531829" cy="2186714"/>
            </a:xfrm>
            <a:prstGeom prst="rect">
              <a:avLst/>
            </a:prstGeom>
          </p:spPr>
        </p:pic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3653628" y="2541775"/>
              <a:ext cx="3903800" cy="14574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1222" y="468737"/>
            <a:ext cx="1289253" cy="6424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44595" y="7461187"/>
            <a:ext cx="3376573" cy="16053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481" y="814938"/>
            <a:ext cx="7690667" cy="16973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5714" y="4987853"/>
            <a:ext cx="1843782" cy="833588"/>
            <a:chOff x="985714" y="4987853"/>
            <a:chExt cx="1843782" cy="8335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714" y="4987853"/>
              <a:ext cx="1843782" cy="83358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658" y="4933153"/>
            <a:ext cx="2440209" cy="11217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29497" y="7698063"/>
            <a:ext cx="2037003" cy="833588"/>
            <a:chOff x="2829497" y="7698063"/>
            <a:chExt cx="2037003" cy="8335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29497" y="7698063"/>
              <a:ext cx="2037003" cy="8335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26218" y="7794805"/>
            <a:ext cx="2877723" cy="7690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46564" y="2918179"/>
            <a:ext cx="1843782" cy="833588"/>
            <a:chOff x="2946564" y="2918179"/>
            <a:chExt cx="1843782" cy="8335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46564" y="2918179"/>
              <a:ext cx="1843782" cy="8335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96802" y="3048133"/>
            <a:ext cx="2375152" cy="750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44339" y="4984171"/>
            <a:ext cx="1843782" cy="833588"/>
            <a:chOff x="2944339" y="4984171"/>
            <a:chExt cx="1843782" cy="8335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44339" y="4984171"/>
              <a:ext cx="1843782" cy="83358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48197" y="4914798"/>
            <a:ext cx="2250123" cy="11388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20115" y="4987853"/>
            <a:ext cx="1843782" cy="833588"/>
            <a:chOff x="4920115" y="4987853"/>
            <a:chExt cx="1843782" cy="8335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20115" y="4987853"/>
              <a:ext cx="1843782" cy="8335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87503" y="4323928"/>
            <a:ext cx="2317938" cy="91765"/>
            <a:chOff x="1687503" y="4323928"/>
            <a:chExt cx="2317938" cy="917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8880000">
              <a:off x="1687503" y="4323928"/>
              <a:ext cx="2317938" cy="917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09582" y="4322087"/>
            <a:ext cx="1232405" cy="91765"/>
            <a:chOff x="3209582" y="4322087"/>
            <a:chExt cx="1232405" cy="917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3209582" y="4322087"/>
              <a:ext cx="1232405" cy="917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49326" y="4323928"/>
            <a:ext cx="2328693" cy="91765"/>
            <a:chOff x="3649326" y="4323928"/>
            <a:chExt cx="2328693" cy="917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920000">
              <a:off x="3649326" y="4323928"/>
              <a:ext cx="2328693" cy="917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9238" y="6272547"/>
            <a:ext cx="998056" cy="30588"/>
            <a:chOff x="1409238" y="6272547"/>
            <a:chExt cx="998056" cy="3058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409238" y="6272547"/>
              <a:ext cx="998056" cy="305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08906" y="6759710"/>
            <a:ext cx="3950940" cy="30588"/>
            <a:chOff x="1908906" y="6759710"/>
            <a:chExt cx="3950940" cy="3058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08906" y="6759710"/>
              <a:ext cx="3950940" cy="3058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60787" y="6287378"/>
            <a:ext cx="962462" cy="30588"/>
            <a:chOff x="5360787" y="6287378"/>
            <a:chExt cx="962462" cy="3058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5360787" y="6287378"/>
              <a:ext cx="962462" cy="305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875360" y="6712029"/>
            <a:ext cx="1880392" cy="91765"/>
            <a:chOff x="2875360" y="6712029"/>
            <a:chExt cx="1880392" cy="9176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60000">
              <a:off x="2875360" y="6712029"/>
              <a:ext cx="1880392" cy="9176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687289" y="4933153"/>
            <a:ext cx="2295333" cy="110948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309670" y="2122330"/>
            <a:ext cx="10518901" cy="6027137"/>
            <a:chOff x="7309670" y="2122330"/>
            <a:chExt cx="10518901" cy="602713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603194" y="3666120"/>
              <a:ext cx="2818872" cy="1356975"/>
              <a:chOff x="14603194" y="3666120"/>
              <a:chExt cx="2818872" cy="135697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5400000">
                <a:off x="14603194" y="3666120"/>
                <a:ext cx="2818872" cy="1356975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58856" y="1979725"/>
              <a:ext cx="5035898" cy="1096003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7310882" y="2679147"/>
              <a:ext cx="4736531" cy="1340630"/>
              <a:chOff x="7310882" y="2679147"/>
              <a:chExt cx="4736531" cy="1340630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7310882" y="2690022"/>
                <a:ext cx="1522419" cy="1328616"/>
                <a:chOff x="7310882" y="2690022"/>
                <a:chExt cx="1522419" cy="1328616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7310882" y="2690022"/>
                  <a:ext cx="1522419" cy="1328616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7330673" y="2690023"/>
                <a:ext cx="1503991" cy="944718"/>
                <a:chOff x="7330673" y="2690023"/>
                <a:chExt cx="1503991" cy="944718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6835394" y="2617862"/>
                  <a:ext cx="2039817" cy="365150"/>
                </a:xfrm>
                <a:prstGeom prst="rect">
                  <a:avLst/>
                </a:prstGeom>
              </p:spPr>
            </p:pic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7253425" y="2937355"/>
                  <a:ext cx="1723600" cy="882400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0524994" y="2683995"/>
                <a:ext cx="1522419" cy="1335781"/>
                <a:chOff x="10524994" y="2683995"/>
                <a:chExt cx="1522419" cy="1335781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0524994" y="2683995"/>
                  <a:ext cx="1522419" cy="1335781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8924630" y="2679147"/>
                <a:ext cx="1522419" cy="1335781"/>
                <a:chOff x="8924630" y="2679147"/>
                <a:chExt cx="1522419" cy="1335781"/>
              </a:xfrm>
            </p:grpSpPr>
            <p:grpSp>
              <p:nvGrpSpPr>
                <p:cNvPr id="1021" name="그룹 1021"/>
                <p:cNvGrpSpPr/>
                <p:nvPr/>
              </p:nvGrpSpPr>
              <p:grpSpPr>
                <a:xfrm>
                  <a:off x="8924630" y="2679147"/>
                  <a:ext cx="1522419" cy="1335781"/>
                  <a:chOff x="8924630" y="2679147"/>
                  <a:chExt cx="1522419" cy="1335781"/>
                </a:xfrm>
              </p:grpSpPr>
              <p:pic>
                <p:nvPicPr>
                  <p:cNvPr id="68" name="Object 67"/>
                  <p:cNvPicPr>
                    <a:picLocks noChangeAspect="1"/>
                  </p:cNvPicPr>
                  <p:nvPr/>
                </p:nvPicPr>
                <p:blipFill>
                  <a:blip r:embed="rId30" cstate="print"/>
                  <a:stretch>
                    <a:fillRect/>
                  </a:stretch>
                </p:blipFill>
                <p:spPr>
                  <a:xfrm>
                    <a:off x="8924630" y="2679147"/>
                    <a:ext cx="1522419" cy="133578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8445407" y="2629240"/>
                  <a:ext cx="2031864" cy="365521"/>
                </a:xfrm>
                <a:prstGeom prst="rect">
                  <a:avLst/>
                </a:prstGeom>
              </p:spPr>
            </p:pic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8861448" y="2922636"/>
                  <a:ext cx="1689324" cy="1072734"/>
                </a:xfrm>
                <a:prstGeom prst="rect">
                  <a:avLst/>
                </a:prstGeom>
              </p:spPr>
            </p:pic>
          </p:grpSp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0086588" y="2634337"/>
                <a:ext cx="2031864" cy="364779"/>
              </a:xfrm>
              <a:prstGeom prst="rect">
                <a:avLst/>
              </a:prstGeom>
            </p:spPr>
          </p:pic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0461812" y="2927484"/>
                <a:ext cx="1513200" cy="69271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3777870" y="2683995"/>
              <a:ext cx="1522419" cy="1335781"/>
              <a:chOff x="13777870" y="2683995"/>
              <a:chExt cx="1522419" cy="1335781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13777870" y="2683995"/>
                <a:ext cx="1522419" cy="1335781"/>
                <a:chOff x="13777870" y="2683995"/>
                <a:chExt cx="1522419" cy="1335781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13777870" y="2683995"/>
                  <a:ext cx="1522419" cy="1335781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3487367" y="2662118"/>
                <a:ext cx="1851998" cy="338502"/>
              </a:xfrm>
              <a:prstGeom prst="rect">
                <a:avLst/>
              </a:prstGeom>
            </p:spPr>
          </p:pic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3720991" y="2967649"/>
                <a:ext cx="1731704" cy="396352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3790386" y="3276711"/>
              <a:ext cx="1522419" cy="728297"/>
              <a:chOff x="13790386" y="3276711"/>
              <a:chExt cx="1522419" cy="728297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3790386" y="3276711"/>
                <a:ext cx="1522419" cy="728297"/>
              </a:xfrm>
              <a:prstGeom prst="rect">
                <a:avLst/>
              </a:prstGeom>
            </p:spPr>
          </p:pic>
        </p:grpSp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434093" y="3242712"/>
              <a:ext cx="1956702" cy="338502"/>
            </a:xfrm>
            <a:prstGeom prst="rect">
              <a:avLst/>
            </a:prstGeom>
          </p:spPr>
        </p:pic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733257" y="3543641"/>
              <a:ext cx="1402514" cy="431581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>
              <a:off x="12163554" y="2694871"/>
              <a:ext cx="1529198" cy="1328616"/>
              <a:chOff x="12163554" y="2694871"/>
              <a:chExt cx="1529198" cy="1328616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12164122" y="2694871"/>
                <a:ext cx="1522419" cy="1328616"/>
                <a:chOff x="12164122" y="2694871"/>
                <a:chExt cx="1522419" cy="1328616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>
                  <a:off x="12164122" y="2694871"/>
                  <a:ext cx="1522419" cy="1328616"/>
                </a:xfrm>
                <a:prstGeom prst="rect">
                  <a:avLst/>
                </a:prstGeom>
              </p:spPr>
            </p:pic>
          </p:grpSp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1798691" y="2622834"/>
                <a:ext cx="1951321" cy="365026"/>
              </a:xfrm>
              <a:prstGeom prst="rect">
                <a:avLst/>
              </a:prstGeom>
            </p:spPr>
          </p:pic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2106665" y="2941879"/>
                <a:ext cx="1104267" cy="466010"/>
              </a:xfrm>
              <a:prstGeom prst="rect">
                <a:avLst/>
              </a:prstGeom>
            </p:spPr>
          </p:pic>
          <p:grpSp>
            <p:nvGrpSpPr>
              <p:cNvPr id="1027" name="그룹 1027"/>
              <p:cNvGrpSpPr/>
              <p:nvPr/>
            </p:nvGrpSpPr>
            <p:grpSpPr>
              <a:xfrm>
                <a:off x="12163554" y="3282598"/>
                <a:ext cx="1522419" cy="728297"/>
                <a:chOff x="12163554" y="3282598"/>
                <a:chExt cx="1522419" cy="728297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12163554" y="3282598"/>
                  <a:ext cx="1522419" cy="728297"/>
                </a:xfrm>
                <a:prstGeom prst="rect">
                  <a:avLst/>
                </a:prstGeom>
              </p:spPr>
            </p:pic>
          </p:grpSp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1729765" y="3249958"/>
                <a:ext cx="1981179" cy="365398"/>
              </a:xfrm>
              <a:prstGeom prst="rect">
                <a:avLst/>
              </a:prstGeom>
            </p:spPr>
          </p:pic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2111513" y="3480296"/>
                <a:ext cx="768657" cy="479943"/>
              </a:xfrm>
              <a:prstGeom prst="rect">
                <a:avLst/>
              </a:prstGeom>
            </p:spPr>
          </p:pic>
        </p:grpSp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175268" y="4126556"/>
              <a:ext cx="6368041" cy="1096003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7309670" y="4816042"/>
              <a:ext cx="1522419" cy="1328616"/>
              <a:chOff x="7309670" y="4816042"/>
              <a:chExt cx="1522419" cy="1328616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7309670" y="4816042"/>
                <a:ext cx="1522419" cy="1328616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7317340" y="4816042"/>
              <a:ext cx="1503991" cy="943543"/>
              <a:chOff x="7317340" y="4816042"/>
              <a:chExt cx="1503991" cy="943543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6822061" y="4743881"/>
                <a:ext cx="2039817" cy="365150"/>
              </a:xfrm>
              <a:prstGeom prst="rect">
                <a:avLst/>
              </a:prstGeom>
            </p:spPr>
          </p:pic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7240054" y="5061193"/>
                <a:ext cx="1713915" cy="883515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8923418" y="4805166"/>
              <a:ext cx="1522419" cy="1335781"/>
              <a:chOff x="8923418" y="4805166"/>
              <a:chExt cx="1522419" cy="1335781"/>
            </a:xfrm>
          </p:grpSpPr>
          <p:grpSp>
            <p:nvGrpSpPr>
              <p:cNvPr id="1031" name="그룹 1031"/>
              <p:cNvGrpSpPr/>
              <p:nvPr/>
            </p:nvGrpSpPr>
            <p:grpSpPr>
              <a:xfrm>
                <a:off x="8923418" y="4805166"/>
                <a:ext cx="1522419" cy="1335781"/>
                <a:chOff x="8923418" y="4805166"/>
                <a:chExt cx="1522419" cy="1335781"/>
              </a:xfrm>
            </p:grpSpPr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51" cstate="print"/>
                <a:stretch>
                  <a:fillRect/>
                </a:stretch>
              </p:blipFill>
              <p:spPr>
                <a:xfrm>
                  <a:off x="8923418" y="4805166"/>
                  <a:ext cx="1522419" cy="1335781"/>
                </a:xfrm>
                <a:prstGeom prst="rect">
                  <a:avLst/>
                </a:prstGeom>
              </p:spPr>
            </p:pic>
          </p:grpSp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8444195" y="4755259"/>
                <a:ext cx="2031864" cy="365521"/>
              </a:xfrm>
              <a:prstGeom prst="rect">
                <a:avLst/>
              </a:prstGeom>
            </p:spPr>
          </p:pic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8860237" y="5048655"/>
                <a:ext cx="1689324" cy="1072734"/>
              </a:xfrm>
              <a:prstGeom prst="rect">
                <a:avLst/>
              </a:prstGeom>
            </p:spPr>
          </p:pic>
        </p:grpSp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085996" y="4761347"/>
              <a:ext cx="2029379" cy="362921"/>
            </a:xfrm>
            <a:prstGeom prst="rect">
              <a:avLst/>
            </a:prstGeom>
          </p:spPr>
        </p:pic>
        <p:grpSp>
          <p:nvGrpSpPr>
            <p:cNvPr id="1032" name="그룹 1032"/>
            <p:cNvGrpSpPr/>
            <p:nvPr/>
          </p:nvGrpSpPr>
          <p:grpSpPr>
            <a:xfrm>
              <a:off x="10532070" y="4808769"/>
              <a:ext cx="1529198" cy="1328616"/>
              <a:chOff x="10532070" y="4808769"/>
              <a:chExt cx="1529198" cy="1328616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10532638" y="4808769"/>
                <a:ext cx="1522419" cy="1328616"/>
                <a:chOff x="10532638" y="4808769"/>
                <a:chExt cx="1522419" cy="1328616"/>
              </a:xfrm>
            </p:grpSpPr>
            <p:pic>
              <p:nvPicPr>
                <p:cNvPr id="118" name="Object 117"/>
                <p:cNvPicPr>
                  <a:picLocks noChangeAspect="1"/>
                </p:cNvPicPr>
                <p:nvPr/>
              </p:nvPicPr>
              <p:blipFill>
                <a:blip r:embed="rId55" cstate="print"/>
                <a:stretch>
                  <a:fillRect/>
                </a:stretch>
              </p:blipFill>
              <p:spPr>
                <a:xfrm>
                  <a:off x="10532638" y="4808769"/>
                  <a:ext cx="1522419" cy="1328616"/>
                </a:xfrm>
                <a:prstGeom prst="rect">
                  <a:avLst/>
                </a:prstGeom>
              </p:spPr>
            </p:pic>
          </p:grpSp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10059141" y="4736732"/>
                <a:ext cx="2031864" cy="364779"/>
              </a:xfrm>
              <a:prstGeom prst="rect">
                <a:avLst/>
              </a:prstGeom>
            </p:spPr>
          </p:pic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10475181" y="5055940"/>
                <a:ext cx="1258848" cy="465838"/>
              </a:xfrm>
              <a:prstGeom prst="rect">
                <a:avLst/>
              </a:prstGeom>
            </p:spPr>
          </p:pic>
          <p:grpSp>
            <p:nvGrpSpPr>
              <p:cNvPr id="1034" name="그룹 1034"/>
              <p:cNvGrpSpPr/>
              <p:nvPr/>
            </p:nvGrpSpPr>
            <p:grpSpPr>
              <a:xfrm>
                <a:off x="10532070" y="5396497"/>
                <a:ext cx="1522419" cy="728297"/>
                <a:chOff x="10532070" y="5396497"/>
                <a:chExt cx="1522419" cy="728297"/>
              </a:xfrm>
            </p:grpSpPr>
            <p:pic>
              <p:nvPicPr>
                <p:cNvPr id="123" name="Object 122"/>
                <p:cNvPicPr>
                  <a:picLocks noChangeAspect="1"/>
                </p:cNvPicPr>
                <p:nvPr/>
              </p:nvPicPr>
              <p:blipFill>
                <a:blip r:embed="rId58" cstate="print"/>
                <a:stretch>
                  <a:fillRect/>
                </a:stretch>
              </p:blipFill>
              <p:spPr>
                <a:xfrm>
                  <a:off x="10532070" y="5396497"/>
                  <a:ext cx="1522419" cy="728297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10041148" y="5364971"/>
                <a:ext cx="2029379" cy="362921"/>
              </a:xfrm>
              <a:prstGeom prst="rect">
                <a:avLst/>
              </a:prstGeom>
            </p:spPr>
          </p:pic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10480029" y="5606708"/>
                <a:ext cx="1321562" cy="464572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2206991" y="4797894"/>
              <a:ext cx="1522419" cy="1335781"/>
              <a:chOff x="12206991" y="4797894"/>
              <a:chExt cx="1522419" cy="1335781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12206991" y="4797894"/>
                <a:ext cx="1522419" cy="1335781"/>
                <a:chOff x="12206991" y="4797894"/>
                <a:chExt cx="1522419" cy="1335781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61" cstate="print"/>
                <a:stretch>
                  <a:fillRect/>
                </a:stretch>
              </p:blipFill>
              <p:spPr>
                <a:xfrm>
                  <a:off x="12206991" y="4797894"/>
                  <a:ext cx="1522419" cy="1335781"/>
                </a:xfrm>
                <a:prstGeom prst="rect">
                  <a:avLst/>
                </a:prstGeom>
              </p:spPr>
            </p:pic>
          </p:grpSp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>
                <a:off x="11835836" y="4748235"/>
                <a:ext cx="1951321" cy="365026"/>
              </a:xfrm>
              <a:prstGeom prst="rect">
                <a:avLst/>
              </a:prstGeom>
            </p:spPr>
          </p:pic>
          <p:pic>
            <p:nvPicPr>
              <p:cNvPr id="133" name="Object 132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12143809" y="5041230"/>
                <a:ext cx="1104267" cy="465981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3848171" y="4796682"/>
              <a:ext cx="1522419" cy="1335781"/>
              <a:chOff x="13848171" y="4796682"/>
              <a:chExt cx="1522419" cy="1335781"/>
            </a:xfrm>
          </p:grpSpPr>
          <p:grpSp>
            <p:nvGrpSpPr>
              <p:cNvPr id="1038" name="그룹 1038"/>
              <p:cNvGrpSpPr/>
              <p:nvPr/>
            </p:nvGrpSpPr>
            <p:grpSpPr>
              <a:xfrm>
                <a:off x="13848171" y="4796682"/>
                <a:ext cx="1522419" cy="1335781"/>
                <a:chOff x="13848171" y="4796682"/>
                <a:chExt cx="1522419" cy="1335781"/>
              </a:xfrm>
            </p:grpSpPr>
            <p:pic>
              <p:nvPicPr>
                <p:cNvPr id="137" name="Object 136"/>
                <p:cNvPicPr>
                  <a:picLocks noChangeAspect="1"/>
                </p:cNvPicPr>
                <p:nvPr/>
              </p:nvPicPr>
              <p:blipFill>
                <a:blip r:embed="rId64" cstate="print"/>
                <a:stretch>
                  <a:fillRect/>
                </a:stretch>
              </p:blipFill>
              <p:spPr>
                <a:xfrm>
                  <a:off x="13848171" y="4796682"/>
                  <a:ext cx="1522419" cy="1335781"/>
                </a:xfrm>
                <a:prstGeom prst="rect">
                  <a:avLst/>
                </a:prstGeom>
              </p:spPr>
            </p:pic>
          </p:grpSp>
          <p:pic>
            <p:nvPicPr>
              <p:cNvPr id="139" name="Object 138"/>
              <p:cNvPicPr>
                <a:picLocks noChangeAspect="1"/>
              </p:cNvPicPr>
              <p:nvPr/>
            </p:nvPicPr>
            <p:blipFill>
              <a:blip r:embed="rId65" cstate="print"/>
              <a:stretch>
                <a:fillRect/>
              </a:stretch>
            </p:blipFill>
            <p:spPr>
              <a:xfrm>
                <a:off x="13557669" y="4774804"/>
                <a:ext cx="1851998" cy="338502"/>
              </a:xfrm>
              <a:prstGeom prst="rect">
                <a:avLst/>
              </a:prstGeom>
            </p:spPr>
          </p:pic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66" cstate="print"/>
              <a:stretch>
                <a:fillRect/>
              </a:stretch>
            </p:blipFill>
            <p:spPr>
              <a:xfrm>
                <a:off x="13800988" y="5081602"/>
                <a:ext cx="1657019" cy="732152"/>
              </a:xfrm>
              <a:prstGeom prst="rect">
                <a:avLst/>
              </a:prstGeom>
            </p:spPr>
          </p:pic>
        </p:grpSp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151563" y="6135783"/>
              <a:ext cx="5886546" cy="1096003"/>
            </a:xfrm>
            <a:prstGeom prst="rect">
              <a:avLst/>
            </a:prstGeom>
          </p:spPr>
        </p:pic>
        <p:grpSp>
          <p:nvGrpSpPr>
            <p:cNvPr id="1039" name="그룹 1039"/>
            <p:cNvGrpSpPr/>
            <p:nvPr/>
          </p:nvGrpSpPr>
          <p:grpSpPr>
            <a:xfrm>
              <a:off x="7314519" y="6820851"/>
              <a:ext cx="1522419" cy="1328616"/>
              <a:chOff x="7314519" y="6820851"/>
              <a:chExt cx="1522419" cy="1328616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68" cstate="print"/>
              <a:stretch>
                <a:fillRect/>
              </a:stretch>
            </p:blipFill>
            <p:spPr>
              <a:xfrm>
                <a:off x="7314519" y="6820851"/>
                <a:ext cx="1522419" cy="132861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7322188" y="6820852"/>
              <a:ext cx="1503991" cy="943543"/>
              <a:chOff x="7322188" y="6820852"/>
              <a:chExt cx="1503991" cy="943543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69" cstate="print"/>
              <a:stretch>
                <a:fillRect/>
              </a:stretch>
            </p:blipFill>
            <p:spPr>
              <a:xfrm>
                <a:off x="6826910" y="6748691"/>
                <a:ext cx="2039817" cy="365150"/>
              </a:xfrm>
              <a:prstGeom prst="rect">
                <a:avLst/>
              </a:prstGeom>
            </p:spPr>
          </p:pic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70" cstate="print"/>
              <a:stretch>
                <a:fillRect/>
              </a:stretch>
            </p:blipFill>
            <p:spPr>
              <a:xfrm>
                <a:off x="7244902" y="7066003"/>
                <a:ext cx="1646020" cy="88351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8928267" y="6809976"/>
              <a:ext cx="1522419" cy="1335781"/>
              <a:chOff x="8928267" y="6809976"/>
              <a:chExt cx="1522419" cy="1335781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8928267" y="6809976"/>
                <a:ext cx="1522419" cy="1335781"/>
                <a:chOff x="8928267" y="6809976"/>
                <a:chExt cx="1522419" cy="1335781"/>
              </a:xfrm>
            </p:grpSpPr>
            <p:pic>
              <p:nvPicPr>
                <p:cNvPr id="152" name="Object 151"/>
                <p:cNvPicPr>
                  <a:picLocks noChangeAspect="1"/>
                </p:cNvPicPr>
                <p:nvPr/>
              </p:nvPicPr>
              <p:blipFill>
                <a:blip r:embed="rId71" cstate="print"/>
                <a:stretch>
                  <a:fillRect/>
                </a:stretch>
              </p:blipFill>
              <p:spPr>
                <a:xfrm>
                  <a:off x="8928267" y="6809976"/>
                  <a:ext cx="1522419" cy="1335781"/>
                </a:xfrm>
                <a:prstGeom prst="rect">
                  <a:avLst/>
                </a:prstGeom>
              </p:spPr>
            </p:pic>
          </p:grpSp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8449044" y="6760069"/>
                <a:ext cx="2031864" cy="365521"/>
              </a:xfrm>
              <a:prstGeom prst="rect">
                <a:avLst/>
              </a:prstGeom>
            </p:spPr>
          </p:pic>
          <p:pic>
            <p:nvPicPr>
              <p:cNvPr id="155" name="Object 154"/>
              <p:cNvPicPr>
                <a:picLocks noChangeAspect="1"/>
              </p:cNvPicPr>
              <p:nvPr/>
            </p:nvPicPr>
            <p:blipFill>
              <a:blip r:embed="rId73" cstate="print"/>
              <a:stretch>
                <a:fillRect/>
              </a:stretch>
            </p:blipFill>
            <p:spPr>
              <a:xfrm>
                <a:off x="8865085" y="7053465"/>
                <a:ext cx="1617257" cy="1072734"/>
              </a:xfrm>
              <a:prstGeom prst="rect">
                <a:avLst/>
              </a:prstGeom>
            </p:spPr>
          </p:pic>
        </p:grpSp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0090844" y="6766156"/>
              <a:ext cx="2029379" cy="362921"/>
            </a:xfrm>
            <a:prstGeom prst="rect">
              <a:avLst/>
            </a:prstGeom>
          </p:spPr>
        </p:pic>
        <p:grpSp>
          <p:nvGrpSpPr>
            <p:cNvPr id="1043" name="그룹 1043"/>
            <p:cNvGrpSpPr/>
            <p:nvPr/>
          </p:nvGrpSpPr>
          <p:grpSpPr>
            <a:xfrm>
              <a:off x="10537487" y="6813579"/>
              <a:ext cx="1522419" cy="1328616"/>
              <a:chOff x="10537487" y="6813579"/>
              <a:chExt cx="1522419" cy="1328616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75" cstate="print"/>
              <a:stretch>
                <a:fillRect/>
              </a:stretch>
            </p:blipFill>
            <p:spPr>
              <a:xfrm>
                <a:off x="10537487" y="6813579"/>
                <a:ext cx="1522419" cy="1328616"/>
              </a:xfrm>
              <a:prstGeom prst="rect">
                <a:avLst/>
              </a:prstGeom>
            </p:spPr>
          </p:pic>
        </p:grpSp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0064237" y="6741294"/>
              <a:ext cx="2030864" cy="365274"/>
            </a:xfrm>
            <a:prstGeom prst="rect">
              <a:avLst/>
            </a:prstGeom>
          </p:spPr>
        </p:pic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0480029" y="7061702"/>
              <a:ext cx="1331695" cy="463781"/>
            </a:xfrm>
            <a:prstGeom prst="rect">
              <a:avLst/>
            </a:prstGeom>
          </p:spPr>
        </p:pic>
        <p:grpSp>
          <p:nvGrpSpPr>
            <p:cNvPr id="1044" name="그룹 1044"/>
            <p:cNvGrpSpPr/>
            <p:nvPr/>
          </p:nvGrpSpPr>
          <p:grpSpPr>
            <a:xfrm>
              <a:off x="10536919" y="7401306"/>
              <a:ext cx="1529198" cy="728297"/>
              <a:chOff x="10536919" y="7401306"/>
              <a:chExt cx="1529198" cy="728297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0536919" y="7401306"/>
                <a:ext cx="1522419" cy="728297"/>
                <a:chOff x="10536919" y="7401306"/>
                <a:chExt cx="1522419" cy="728297"/>
              </a:xfrm>
            </p:grpSpPr>
            <p:pic>
              <p:nvPicPr>
                <p:cNvPr id="165" name="Object 164"/>
                <p:cNvPicPr>
                  <a:picLocks noChangeAspect="1"/>
                </p:cNvPicPr>
                <p:nvPr/>
              </p:nvPicPr>
              <p:blipFill>
                <a:blip r:embed="rId78" cstate="print"/>
                <a:stretch>
                  <a:fillRect/>
                </a:stretch>
              </p:blipFill>
              <p:spPr>
                <a:xfrm>
                  <a:off x="10536919" y="7401306"/>
                  <a:ext cx="1522419" cy="728297"/>
                </a:xfrm>
                <a:prstGeom prst="rect">
                  <a:avLst/>
                </a:prstGeom>
              </p:spPr>
            </p:pic>
          </p:grpSp>
          <p:pic>
            <p:nvPicPr>
              <p:cNvPr id="167" name="Object 166"/>
              <p:cNvPicPr>
                <a:picLocks noChangeAspect="1"/>
              </p:cNvPicPr>
              <p:nvPr/>
            </p:nvPicPr>
            <p:blipFill>
              <a:blip r:embed="rId79" cstate="print"/>
              <a:stretch>
                <a:fillRect/>
              </a:stretch>
            </p:blipFill>
            <p:spPr>
              <a:xfrm>
                <a:off x="10045996" y="7369781"/>
                <a:ext cx="2029379" cy="362921"/>
              </a:xfrm>
              <a:prstGeom prst="rect">
                <a:avLst/>
              </a:prstGeom>
            </p:spPr>
          </p:pic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10484878" y="7611518"/>
                <a:ext cx="1321562" cy="464572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2211840" y="6802703"/>
              <a:ext cx="1522419" cy="1335781"/>
              <a:chOff x="12211840" y="6802703"/>
              <a:chExt cx="1522419" cy="1335781"/>
            </a:xfrm>
          </p:grpSpPr>
          <p:grpSp>
            <p:nvGrpSpPr>
              <p:cNvPr id="1047" name="그룹 1047"/>
              <p:cNvGrpSpPr/>
              <p:nvPr/>
            </p:nvGrpSpPr>
            <p:grpSpPr>
              <a:xfrm>
                <a:off x="12211840" y="6802703"/>
                <a:ext cx="1522419" cy="1335781"/>
                <a:chOff x="12211840" y="6802703"/>
                <a:chExt cx="1522419" cy="1335781"/>
              </a:xfrm>
            </p:grpSpPr>
            <p:pic>
              <p:nvPicPr>
                <p:cNvPr id="172" name="Object 171"/>
                <p:cNvPicPr>
                  <a:picLocks noChangeAspect="1"/>
                </p:cNvPicPr>
                <p:nvPr/>
              </p:nvPicPr>
              <p:blipFill>
                <a:blip r:embed="rId81" cstate="print"/>
                <a:stretch>
                  <a:fillRect/>
                </a:stretch>
              </p:blipFill>
              <p:spPr>
                <a:xfrm>
                  <a:off x="12211840" y="6802703"/>
                  <a:ext cx="1522419" cy="1335781"/>
                </a:xfrm>
                <a:prstGeom prst="rect">
                  <a:avLst/>
                </a:prstGeom>
              </p:spPr>
            </p:pic>
          </p:grpSp>
          <p:pic>
            <p:nvPicPr>
              <p:cNvPr id="174" name="Object 173"/>
              <p:cNvPicPr>
                <a:picLocks noChangeAspect="1"/>
              </p:cNvPicPr>
              <p:nvPr/>
            </p:nvPicPr>
            <p:blipFill>
              <a:blip r:embed="rId82" cstate="print"/>
              <a:stretch>
                <a:fillRect/>
              </a:stretch>
            </p:blipFill>
            <p:spPr>
              <a:xfrm>
                <a:off x="11840684" y="6753045"/>
                <a:ext cx="1951321" cy="365026"/>
              </a:xfrm>
              <a:prstGeom prst="rect">
                <a:avLst/>
              </a:prstGeom>
            </p:spPr>
          </p:pic>
          <p:pic>
            <p:nvPicPr>
              <p:cNvPr id="175" name="Object 174"/>
              <p:cNvPicPr>
                <a:picLocks noChangeAspect="1"/>
              </p:cNvPicPr>
              <p:nvPr/>
            </p:nvPicPr>
            <p:blipFill>
              <a:blip r:embed="rId83" cstate="print"/>
              <a:stretch>
                <a:fillRect/>
              </a:stretch>
            </p:blipFill>
            <p:spPr>
              <a:xfrm>
                <a:off x="12148658" y="7046030"/>
                <a:ext cx="1032038" cy="466010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3853020" y="6801491"/>
              <a:ext cx="1522419" cy="1335781"/>
              <a:chOff x="13853020" y="6801491"/>
              <a:chExt cx="1522419" cy="1335781"/>
            </a:xfrm>
          </p:grpSpPr>
          <p:grpSp>
            <p:nvGrpSpPr>
              <p:cNvPr id="1049" name="그룹 1049"/>
              <p:cNvGrpSpPr/>
              <p:nvPr/>
            </p:nvGrpSpPr>
            <p:grpSpPr>
              <a:xfrm>
                <a:off x="13853020" y="6801491"/>
                <a:ext cx="1522419" cy="1335781"/>
                <a:chOff x="13853020" y="6801491"/>
                <a:chExt cx="1522419" cy="1335781"/>
              </a:xfrm>
            </p:grpSpPr>
            <p:pic>
              <p:nvPicPr>
                <p:cNvPr id="179" name="Object 178"/>
                <p:cNvPicPr>
                  <a:picLocks noChangeAspect="1"/>
                </p:cNvPicPr>
                <p:nvPr/>
              </p:nvPicPr>
              <p:blipFill>
                <a:blip r:embed="rId84" cstate="print"/>
                <a:stretch>
                  <a:fillRect/>
                </a:stretch>
              </p:blipFill>
              <p:spPr>
                <a:xfrm>
                  <a:off x="13853020" y="6801491"/>
                  <a:ext cx="1522419" cy="1335781"/>
                </a:xfrm>
                <a:prstGeom prst="rect">
                  <a:avLst/>
                </a:prstGeom>
              </p:spPr>
            </p:pic>
          </p:grpSp>
          <p:pic>
            <p:nvPicPr>
              <p:cNvPr id="181" name="Object 180"/>
              <p:cNvPicPr>
                <a:picLocks noChangeAspect="1"/>
              </p:cNvPicPr>
              <p:nvPr/>
            </p:nvPicPr>
            <p:blipFill>
              <a:blip r:embed="rId85" cstate="print"/>
              <a:stretch>
                <a:fillRect/>
              </a:stretch>
            </p:blipFill>
            <p:spPr>
              <a:xfrm>
                <a:off x="13562517" y="6779614"/>
                <a:ext cx="1851998" cy="338502"/>
              </a:xfrm>
              <a:prstGeom prst="rect">
                <a:avLst/>
              </a:prstGeom>
            </p:spPr>
          </p:pic>
          <p:pic>
            <p:nvPicPr>
              <p:cNvPr id="182" name="Object 181"/>
              <p:cNvPicPr>
                <a:picLocks noChangeAspect="1"/>
              </p:cNvPicPr>
              <p:nvPr/>
            </p:nvPicPr>
            <p:blipFill>
              <a:blip r:embed="rId86" cstate="print"/>
              <a:stretch>
                <a:fillRect/>
              </a:stretch>
            </p:blipFill>
            <p:spPr>
              <a:xfrm>
                <a:off x="13805836" y="7086402"/>
                <a:ext cx="1643638" cy="732161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2208401" y="7406155"/>
              <a:ext cx="1522419" cy="728297"/>
              <a:chOff x="12208401" y="7406155"/>
              <a:chExt cx="1522419" cy="728297"/>
            </a:xfrm>
          </p:grpSpPr>
          <p:pic>
            <p:nvPicPr>
              <p:cNvPr id="185" name="Object 184"/>
              <p:cNvPicPr>
                <a:picLocks noChangeAspect="1"/>
              </p:cNvPicPr>
              <p:nvPr/>
            </p:nvPicPr>
            <p:blipFill>
              <a:blip r:embed="rId87" cstate="print"/>
              <a:stretch>
                <a:fillRect/>
              </a:stretch>
            </p:blipFill>
            <p:spPr>
              <a:xfrm>
                <a:off x="12208401" y="7406155"/>
                <a:ext cx="1522419" cy="728297"/>
              </a:xfrm>
              <a:prstGeom prst="rect">
                <a:avLst/>
              </a:prstGeom>
            </p:spPr>
          </p:pic>
        </p:grpSp>
        <p:pic>
          <p:nvPicPr>
            <p:cNvPr id="187" name="Object 186"/>
            <p:cNvPicPr>
              <a:picLocks noChangeAspect="1"/>
            </p:cNvPicPr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1716860" y="7373639"/>
              <a:ext cx="2031864" cy="364779"/>
            </a:xfrm>
            <a:prstGeom prst="rect">
              <a:avLst/>
            </a:prstGeom>
          </p:spPr>
        </p:pic>
        <p:pic>
          <p:nvPicPr>
            <p:cNvPr id="188" name="Object 187"/>
            <p:cNvPicPr>
              <a:picLocks noChangeAspect="1"/>
            </p:cNvPicPr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2156361" y="7615890"/>
              <a:ext cx="1186305" cy="465838"/>
            </a:xfrm>
            <a:prstGeom prst="rect">
              <a:avLst/>
            </a:prstGeom>
          </p:spPr>
        </p:pic>
        <p:grpSp>
          <p:nvGrpSpPr>
            <p:cNvPr id="1051" name="그룹 1051"/>
            <p:cNvGrpSpPr/>
            <p:nvPr/>
          </p:nvGrpSpPr>
          <p:grpSpPr>
            <a:xfrm>
              <a:off x="12213250" y="5392861"/>
              <a:ext cx="1522419" cy="728297"/>
              <a:chOff x="12213250" y="5392861"/>
              <a:chExt cx="1522419" cy="728297"/>
            </a:xfrm>
          </p:grpSpPr>
          <p:pic>
            <p:nvPicPr>
              <p:cNvPr id="190" name="Object 189"/>
              <p:cNvPicPr>
                <a:picLocks noChangeAspect="1"/>
              </p:cNvPicPr>
              <p:nvPr/>
            </p:nvPicPr>
            <p:blipFill>
              <a:blip r:embed="rId90" cstate="print"/>
              <a:stretch>
                <a:fillRect/>
              </a:stretch>
            </p:blipFill>
            <p:spPr>
              <a:xfrm>
                <a:off x="12213250" y="5392861"/>
                <a:ext cx="1522419" cy="728297"/>
              </a:xfrm>
              <a:prstGeom prst="rect">
                <a:avLst/>
              </a:prstGeom>
            </p:spPr>
          </p:pic>
        </p:grpSp>
        <p:pic>
          <p:nvPicPr>
            <p:cNvPr id="192" name="Object 191"/>
            <p:cNvPicPr>
              <a:picLocks noChangeAspect="1"/>
            </p:cNvPicPr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1721956" y="5360097"/>
              <a:ext cx="2030864" cy="365274"/>
            </a:xfrm>
            <a:prstGeom prst="rect">
              <a:avLst/>
            </a:prstGeom>
          </p:spPr>
        </p:pic>
        <p:pic>
          <p:nvPicPr>
            <p:cNvPr id="193" name="Object 192"/>
            <p:cNvPicPr>
              <a:picLocks noChangeAspect="1"/>
            </p:cNvPicPr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2161209" y="5603548"/>
              <a:ext cx="1331695" cy="463781"/>
            </a:xfrm>
            <a:prstGeom prst="rect">
              <a:avLst/>
            </a:prstGeom>
          </p:spPr>
        </p:pic>
        <p:grpSp>
          <p:nvGrpSpPr>
            <p:cNvPr id="1052" name="그룹 1052"/>
            <p:cNvGrpSpPr/>
            <p:nvPr/>
          </p:nvGrpSpPr>
          <p:grpSpPr>
            <a:xfrm>
              <a:off x="15512042" y="3656382"/>
              <a:ext cx="2316529" cy="1677195"/>
              <a:chOff x="15512042" y="3656382"/>
              <a:chExt cx="2316529" cy="1677195"/>
            </a:xfrm>
          </p:grpSpPr>
          <p:pic>
            <p:nvPicPr>
              <p:cNvPr id="195" name="Object 194"/>
              <p:cNvPicPr>
                <a:picLocks noChangeAspect="1"/>
              </p:cNvPicPr>
              <p:nvPr/>
            </p:nvPicPr>
            <p:blipFill>
              <a:blip r:embed="rId93" cstate="print"/>
              <a:stretch>
                <a:fillRect/>
              </a:stretch>
            </p:blipFill>
            <p:spPr>
              <a:xfrm>
                <a:off x="15512042" y="3656382"/>
                <a:ext cx="2316529" cy="1677195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5534836" y="3699535"/>
              <a:ext cx="2275775" cy="1602937"/>
              <a:chOff x="15534836" y="3699535"/>
              <a:chExt cx="2275775" cy="1602937"/>
            </a:xfrm>
          </p:grpSpPr>
          <p:pic>
            <p:nvPicPr>
              <p:cNvPr id="198" name="Object 197"/>
              <p:cNvPicPr>
                <a:picLocks noChangeAspect="1"/>
              </p:cNvPicPr>
              <p:nvPr/>
            </p:nvPicPr>
            <p:blipFill>
              <a:blip r:embed="rId94" cstate="print"/>
              <a:stretch>
                <a:fillRect/>
              </a:stretch>
            </p:blipFill>
            <p:spPr>
              <a:xfrm>
                <a:off x="15534836" y="3699535"/>
                <a:ext cx="2275775" cy="1602937"/>
              </a:xfrm>
              <a:prstGeom prst="rect">
                <a:avLst/>
              </a:prstGeom>
            </p:spPr>
          </p:pic>
        </p:grpSp>
        <p:pic>
          <p:nvPicPr>
            <p:cNvPr id="200" name="Object 199"/>
            <p:cNvPicPr>
              <a:picLocks noChangeAspect="1"/>
            </p:cNvPicPr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5582868" y="3876270"/>
              <a:ext cx="2262388" cy="1384159"/>
            </a:xfrm>
            <a:prstGeom prst="rect">
              <a:avLst/>
            </a:prstGeom>
          </p:spPr>
        </p:pic>
        <p:pic>
          <p:nvPicPr>
            <p:cNvPr id="201" name="Object 200"/>
            <p:cNvPicPr>
              <a:picLocks noChangeAspect="1"/>
            </p:cNvPicPr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5396548" y="3318270"/>
              <a:ext cx="2495474" cy="923979"/>
            </a:xfrm>
            <a:prstGeom prst="rect">
              <a:avLst/>
            </a:prstGeom>
          </p:spPr>
        </p:pic>
      </p:grpSp>
      <p:pic>
        <p:nvPicPr>
          <p:cNvPr id="203" name="Object 202"/>
          <p:cNvPicPr>
            <a:picLocks noChangeAspect="1"/>
          </p:cNvPicPr>
          <p:nvPr/>
        </p:nvPicPr>
        <p:blipFill>
          <a:blip r:embed="rId97" cstate="print"/>
          <a:stretch>
            <a:fillRect/>
          </a:stretch>
        </p:blipFill>
        <p:spPr>
          <a:xfrm>
            <a:off x="14385790" y="9373962"/>
            <a:ext cx="5224438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583" y="4257573"/>
            <a:ext cx="16663707" cy="23090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85790" y="9373962"/>
            <a:ext cx="5224705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0694" y="4257573"/>
            <a:ext cx="17054165" cy="23090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85790" y="9373962"/>
            <a:ext cx="5224705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3008" y="4260411"/>
            <a:ext cx="17555250" cy="22994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85790" y="9373962"/>
            <a:ext cx="5224705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965" y="415729"/>
            <a:ext cx="3269796" cy="6972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853011" y="289304"/>
            <a:ext cx="14954901" cy="53785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69610" y="9370114"/>
            <a:ext cx="5284219" cy="8301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6425" y="797178"/>
            <a:ext cx="4244832" cy="10259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56363" y="285837"/>
            <a:ext cx="14505628" cy="53924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5714" y="6166667"/>
            <a:ext cx="9316103" cy="2903449"/>
            <a:chOff x="885714" y="6166667"/>
            <a:chExt cx="9316103" cy="29034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714" y="6166667"/>
              <a:ext cx="9316103" cy="290344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31198" y="797750"/>
            <a:ext cx="5426784" cy="103174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965" y="425394"/>
            <a:ext cx="1870624" cy="6556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72259" y="6481040"/>
            <a:ext cx="5958143" cy="2191267"/>
            <a:chOff x="9572259" y="6481040"/>
            <a:chExt cx="5958143" cy="21912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2259" y="6481040"/>
              <a:ext cx="5958143" cy="21912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84177" y="5843576"/>
            <a:ext cx="5946224" cy="697552"/>
            <a:chOff x="9584177" y="5843576"/>
            <a:chExt cx="5946224" cy="6975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4177" y="5843576"/>
              <a:ext cx="5946224" cy="6975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2469" y="5621166"/>
            <a:ext cx="7123702" cy="1332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8006" y="1071488"/>
            <a:ext cx="13064744" cy="16670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98910" y="7908011"/>
            <a:ext cx="3412706" cy="8964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73387" y="5560524"/>
            <a:ext cx="1447080" cy="1428849"/>
            <a:chOff x="4373387" y="5560524"/>
            <a:chExt cx="1447080" cy="14288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373387" y="5560524"/>
              <a:ext cx="1447080" cy="142884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285257" y="1025552"/>
            <a:ext cx="28553986" cy="561766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720145" y="7186421"/>
            <a:ext cx="10595027" cy="13544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57999" y="6581607"/>
            <a:ext cx="5661562" cy="21812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69610" y="9370114"/>
            <a:ext cx="5284219" cy="8301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966" y="425395"/>
            <a:ext cx="2537547" cy="67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70130" y="2492400"/>
            <a:ext cx="9366339" cy="5300914"/>
            <a:chOff x="8270130" y="2492400"/>
            <a:chExt cx="9366339" cy="53009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801814" y="2492400"/>
              <a:ext cx="1518829" cy="4337889"/>
              <a:chOff x="10801814" y="2492400"/>
              <a:chExt cx="1518829" cy="433788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801814" y="2492400"/>
                <a:ext cx="1518829" cy="433788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353800" y="2492400"/>
              <a:ext cx="1984695" cy="4337889"/>
              <a:chOff x="8353800" y="2492400"/>
              <a:chExt cx="1984695" cy="433788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353800" y="2492400"/>
                <a:ext cx="1984695" cy="433788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982401" y="2492400"/>
              <a:ext cx="2057358" cy="4337889"/>
              <a:chOff x="12982401" y="2492400"/>
              <a:chExt cx="2057358" cy="433788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982401" y="2492400"/>
                <a:ext cx="2057358" cy="433788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918321" y="2492400"/>
              <a:ext cx="2718148" cy="4337889"/>
              <a:chOff x="14918321" y="2492400"/>
              <a:chExt cx="2718148" cy="433788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918321" y="2492400"/>
                <a:ext cx="2718148" cy="433788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0831" y="6840049"/>
              <a:ext cx="2530509" cy="125316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30956" y="6840306"/>
              <a:ext cx="2580451" cy="125265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92058" y="6840297"/>
              <a:ext cx="2580976" cy="125268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44198" y="6898494"/>
              <a:ext cx="2247956" cy="11138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33781" y="9370114"/>
            <a:ext cx="5526038" cy="8337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6866" y="2067220"/>
            <a:ext cx="6323847" cy="4849576"/>
            <a:chOff x="1256866" y="2067220"/>
            <a:chExt cx="6323847" cy="48495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6866" y="2067220"/>
              <a:ext cx="6323847" cy="484957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7617" y="6996996"/>
            <a:ext cx="7398428" cy="273044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965" y="425394"/>
            <a:ext cx="1870624" cy="6556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72259" y="6481040"/>
            <a:ext cx="5958143" cy="2191267"/>
            <a:chOff x="9572259" y="6481040"/>
            <a:chExt cx="5958143" cy="21912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2259" y="6481040"/>
              <a:ext cx="5958143" cy="21912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84177" y="5843576"/>
            <a:ext cx="5946224" cy="697552"/>
            <a:chOff x="9584177" y="5843576"/>
            <a:chExt cx="5946224" cy="6975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4177" y="5843576"/>
              <a:ext cx="5946224" cy="6975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2469" y="5621166"/>
            <a:ext cx="7123702" cy="1332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8006" y="1071488"/>
            <a:ext cx="13064744" cy="16670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98910" y="7908011"/>
            <a:ext cx="3412706" cy="8964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73387" y="5560524"/>
            <a:ext cx="1447080" cy="1428849"/>
            <a:chOff x="4373387" y="5560524"/>
            <a:chExt cx="1447080" cy="14288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373387" y="5560524"/>
              <a:ext cx="1447080" cy="142884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285257" y="1025552"/>
            <a:ext cx="28553986" cy="561766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720145" y="7186421"/>
            <a:ext cx="10595027" cy="13544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57999" y="6581607"/>
            <a:ext cx="5661562" cy="21812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69610" y="9370114"/>
            <a:ext cx="5284219" cy="83013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392436" y="4257573"/>
            <a:ext cx="19214974" cy="23090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85790" y="9373962"/>
            <a:ext cx="5224705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461" y="439575"/>
            <a:ext cx="1708891" cy="6433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4290" y="2296359"/>
            <a:ext cx="6573325" cy="5692996"/>
            <a:chOff x="1094290" y="2296359"/>
            <a:chExt cx="6573325" cy="56929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290" y="2296359"/>
              <a:ext cx="6573325" cy="56929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16100" y="736522"/>
            <a:ext cx="9721995" cy="8622194"/>
            <a:chOff x="7916100" y="736522"/>
            <a:chExt cx="9721995" cy="86221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16100" y="736522"/>
              <a:ext cx="9721995" cy="86221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18958" y="839379"/>
            <a:ext cx="9721995" cy="8622194"/>
            <a:chOff x="8018958" y="839379"/>
            <a:chExt cx="9721995" cy="86221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8958" y="839379"/>
              <a:ext cx="9721995" cy="862219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2495" y="2428304"/>
            <a:ext cx="5948600" cy="52388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6916" y="1860618"/>
            <a:ext cx="6350908" cy="24756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85790" y="9373962"/>
            <a:ext cx="5222238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461" y="439575"/>
            <a:ext cx="1708891" cy="6433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22955" y="2250617"/>
            <a:ext cx="6573325" cy="5692996"/>
            <a:chOff x="10222955" y="2250617"/>
            <a:chExt cx="6573325" cy="56929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22955" y="2250617"/>
              <a:ext cx="6573325" cy="569299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22144" y="3377191"/>
            <a:ext cx="8236872" cy="38004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81754" y="1769992"/>
            <a:ext cx="6536081" cy="25215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85790" y="9373962"/>
            <a:ext cx="5222238" cy="826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40098" y="2258236"/>
            <a:ext cx="6573325" cy="5692996"/>
            <a:chOff x="2040098" y="2258236"/>
            <a:chExt cx="6573325" cy="56929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40098" y="2258236"/>
              <a:ext cx="6573325" cy="569299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2953" y="3688915"/>
            <a:ext cx="7392548" cy="31928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2592" y="1776811"/>
            <a:ext cx="6852156" cy="251734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870" y="452146"/>
            <a:ext cx="2249509" cy="657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302036" y="-2053164"/>
            <a:ext cx="32731056" cy="135100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11498" y="2232269"/>
            <a:ext cx="3085714" cy="314556"/>
            <a:chOff x="3611498" y="2232269"/>
            <a:chExt cx="3085714" cy="3145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1498" y="2232269"/>
              <a:ext cx="3085714" cy="3145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08323" y="2630159"/>
            <a:ext cx="3085714" cy="314556"/>
            <a:chOff x="3608323" y="2630159"/>
            <a:chExt cx="3085714" cy="3145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8323" y="2630159"/>
              <a:ext cx="3085714" cy="3145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25974" y="3146831"/>
            <a:ext cx="3037518" cy="314556"/>
            <a:chOff x="6025974" y="3146831"/>
            <a:chExt cx="3037518" cy="3145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25974" y="3146831"/>
              <a:ext cx="3037518" cy="3145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25974" y="3544721"/>
            <a:ext cx="4622567" cy="314556"/>
            <a:chOff x="6025974" y="3544721"/>
            <a:chExt cx="4622567" cy="3145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25974" y="3544721"/>
              <a:ext cx="4622567" cy="3145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81628" y="4061577"/>
            <a:ext cx="4083580" cy="314556"/>
            <a:chOff x="6481628" y="4061577"/>
            <a:chExt cx="4083580" cy="3145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81628" y="4061577"/>
              <a:ext cx="4083580" cy="3145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81628" y="4470283"/>
            <a:ext cx="4672324" cy="314556"/>
            <a:chOff x="6481628" y="4470283"/>
            <a:chExt cx="4672324" cy="3145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81628" y="4470283"/>
              <a:ext cx="4672324" cy="3145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29582" y="4985579"/>
            <a:ext cx="3552942" cy="314556"/>
            <a:chOff x="8029582" y="4985579"/>
            <a:chExt cx="3552942" cy="3145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29582" y="4985579"/>
              <a:ext cx="3552942" cy="3145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65207" y="5926974"/>
            <a:ext cx="3606221" cy="314556"/>
            <a:chOff x="10565207" y="5926974"/>
            <a:chExt cx="3606221" cy="3145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65207" y="5926974"/>
              <a:ext cx="3606221" cy="3145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512780" y="8388877"/>
            <a:ext cx="1720777" cy="314556"/>
            <a:chOff x="15512780" y="8388877"/>
            <a:chExt cx="1720777" cy="31455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12780" y="8388877"/>
              <a:ext cx="1720777" cy="31455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512780" y="8834385"/>
            <a:ext cx="1720777" cy="314556"/>
            <a:chOff x="15512780" y="8834385"/>
            <a:chExt cx="1720777" cy="3145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12780" y="8834385"/>
              <a:ext cx="1720777" cy="3145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255076" y="6852507"/>
            <a:ext cx="3987139" cy="314556"/>
            <a:chOff x="13255076" y="6852507"/>
            <a:chExt cx="3987139" cy="3145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55076" y="6852507"/>
              <a:ext cx="3987139" cy="3145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858065" y="5382789"/>
            <a:ext cx="2923283" cy="314556"/>
            <a:chOff x="10858065" y="5382789"/>
            <a:chExt cx="2923283" cy="3145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58065" y="5382789"/>
              <a:ext cx="2923283" cy="31455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519108" y="6328427"/>
            <a:ext cx="2551327" cy="314556"/>
            <a:chOff x="12519108" y="6328427"/>
            <a:chExt cx="2551327" cy="31455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19108" y="6328427"/>
              <a:ext cx="2551327" cy="3145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114286" y="7224206"/>
            <a:ext cx="3131970" cy="314556"/>
            <a:chOff x="14114286" y="7224206"/>
            <a:chExt cx="3131970" cy="31455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14286" y="7224206"/>
              <a:ext cx="3131970" cy="31455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541782" y="8310086"/>
            <a:ext cx="1192597" cy="60269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547401" y="8755591"/>
            <a:ext cx="1220416" cy="60269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233514" y="9373962"/>
            <a:ext cx="5526562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870" y="455126"/>
            <a:ext cx="1873100" cy="6516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4400" y="1245314"/>
            <a:ext cx="14658572" cy="17429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88257" y="9370114"/>
            <a:ext cx="5209629" cy="83013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4F5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0732" y="3081179"/>
            <a:ext cx="13767139" cy="28085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6939" y="9002825"/>
            <a:ext cx="6039690" cy="6653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88257" y="9373962"/>
            <a:ext cx="5213743" cy="82243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5714" y="2565564"/>
            <a:ext cx="4017969" cy="57306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4603" y="6481452"/>
            <a:ext cx="4017969" cy="18147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4767" y="801062"/>
            <a:ext cx="4094010" cy="17026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4218" y="8162601"/>
            <a:ext cx="4219996" cy="10302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38809" y="5204435"/>
            <a:ext cx="3507693" cy="25673"/>
            <a:chOff x="3138809" y="5204435"/>
            <a:chExt cx="3507693" cy="256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540000">
              <a:off x="1386638" y="5193274"/>
              <a:ext cx="7015386" cy="5134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3540000">
              <a:off x="3138809" y="5204435"/>
              <a:ext cx="3507693" cy="256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96286" y="5658789"/>
            <a:ext cx="2975102" cy="25673"/>
            <a:chOff x="3396286" y="5658789"/>
            <a:chExt cx="2975102" cy="256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3180000">
              <a:off x="1910411" y="5647629"/>
              <a:ext cx="5950203" cy="5134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3180000">
              <a:off x="3396286" y="5658789"/>
              <a:ext cx="2975102" cy="25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02261" y="6624340"/>
            <a:ext cx="2184103" cy="26227"/>
            <a:chOff x="3802261" y="6624340"/>
            <a:chExt cx="2184103" cy="262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100000">
              <a:off x="2711921" y="6612938"/>
              <a:ext cx="4368206" cy="5245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100000">
              <a:off x="3802261" y="6624340"/>
              <a:ext cx="2184103" cy="262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47365" y="6113702"/>
            <a:ext cx="2682046" cy="25673"/>
            <a:chOff x="3547365" y="6113702"/>
            <a:chExt cx="2682046" cy="2567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880000">
              <a:off x="2208018" y="6102542"/>
              <a:ext cx="5364091" cy="5134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880000">
              <a:off x="3547365" y="6113702"/>
              <a:ext cx="2682046" cy="256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78355" y="7390325"/>
            <a:ext cx="1810964" cy="26227"/>
            <a:chOff x="3978355" y="7390325"/>
            <a:chExt cx="1810964" cy="262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74585" y="7378923"/>
              <a:ext cx="3621928" cy="5245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78355" y="7390325"/>
              <a:ext cx="1810964" cy="262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58027" y="4475890"/>
            <a:ext cx="979670" cy="25673"/>
            <a:chOff x="3058027" y="4475890"/>
            <a:chExt cx="979670" cy="2567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58027" y="4475890"/>
              <a:ext cx="979670" cy="256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58027" y="5108597"/>
            <a:ext cx="979670" cy="25673"/>
            <a:chOff x="3058027" y="5108597"/>
            <a:chExt cx="979670" cy="2567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58027" y="5108597"/>
              <a:ext cx="979670" cy="256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49508" y="5983299"/>
            <a:ext cx="979670" cy="25673"/>
            <a:chOff x="3049508" y="5983299"/>
            <a:chExt cx="979670" cy="256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49508" y="5983299"/>
              <a:ext cx="979670" cy="256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79657" y="6850208"/>
            <a:ext cx="979670" cy="25673"/>
            <a:chOff x="5779657" y="6850208"/>
            <a:chExt cx="979670" cy="2567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79657" y="6850208"/>
              <a:ext cx="979670" cy="256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75398" y="7118671"/>
            <a:ext cx="979670" cy="25673"/>
            <a:chOff x="5775398" y="7118671"/>
            <a:chExt cx="979670" cy="2567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75398" y="7118671"/>
              <a:ext cx="979670" cy="256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83917" y="7266052"/>
            <a:ext cx="979670" cy="25673"/>
            <a:chOff x="5783917" y="7266052"/>
            <a:chExt cx="979670" cy="2567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83917" y="7266052"/>
              <a:ext cx="979670" cy="256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24078" y="5077065"/>
            <a:ext cx="8037559" cy="740571"/>
            <a:chOff x="5124078" y="5077065"/>
            <a:chExt cx="8037559" cy="74057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5124078" y="5077065"/>
              <a:ext cx="8037559" cy="74057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13143" y="3375274"/>
            <a:ext cx="4033984" cy="540962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547127" y="887753"/>
            <a:ext cx="4033984" cy="789714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131140" y="2498364"/>
            <a:ext cx="5548334" cy="135092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880120" y="1249196"/>
            <a:ext cx="4871662" cy="112289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525123" y="1248330"/>
            <a:ext cx="4280272" cy="112289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354114" y="7326104"/>
            <a:ext cx="688308" cy="114457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257754" y="7321876"/>
            <a:ext cx="764498" cy="115726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397100" y="7326104"/>
            <a:ext cx="688308" cy="114457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6300740" y="7321876"/>
            <a:ext cx="764498" cy="115726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385790" y="9373962"/>
            <a:ext cx="5221962" cy="82600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02965" y="422175"/>
            <a:ext cx="2137786" cy="68595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28750" y="5436910"/>
            <a:ext cx="6476190" cy="126488"/>
            <a:chOff x="10928750" y="5436910"/>
            <a:chExt cx="6476190" cy="126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928750" y="5436910"/>
              <a:ext cx="6476190" cy="1264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22083" y="5444529"/>
            <a:ext cx="6476190" cy="126488"/>
            <a:chOff x="13222083" y="5444529"/>
            <a:chExt cx="6476190" cy="126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3222083" y="5444529"/>
              <a:ext cx="6476190" cy="1264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73511" y="5429291"/>
            <a:ext cx="6476190" cy="126488"/>
            <a:chOff x="7873511" y="5429291"/>
            <a:chExt cx="6476190" cy="1264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7873511" y="5429291"/>
              <a:ext cx="6476190" cy="1264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54514" y="2533333"/>
            <a:ext cx="462401" cy="6481244"/>
            <a:chOff x="12054514" y="2533333"/>
            <a:chExt cx="462401" cy="64812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054514" y="2533333"/>
              <a:ext cx="462401" cy="64812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90261" y="2528568"/>
            <a:ext cx="462401" cy="6479284"/>
            <a:chOff x="12590261" y="2528568"/>
            <a:chExt cx="462401" cy="64792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90261" y="2528568"/>
              <a:ext cx="462401" cy="64792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21462" y="2220912"/>
            <a:ext cx="2232802" cy="615313"/>
            <a:chOff x="12821462" y="2220912"/>
            <a:chExt cx="2232802" cy="6153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21462" y="2220912"/>
              <a:ext cx="2232802" cy="6153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28128" y="2213293"/>
            <a:ext cx="1735116" cy="615313"/>
            <a:chOff x="10528128" y="2213293"/>
            <a:chExt cx="1735116" cy="6153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28128" y="2213293"/>
              <a:ext cx="1735116" cy="61531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64383" y="2132219"/>
            <a:ext cx="1588391" cy="9133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65207" y="3241930"/>
            <a:ext cx="1698037" cy="1345202"/>
            <a:chOff x="10565207" y="3241930"/>
            <a:chExt cx="1698037" cy="13452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65207" y="3241930"/>
              <a:ext cx="1698037" cy="13452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16700" y="3254714"/>
            <a:ext cx="2137564" cy="1120890"/>
            <a:chOff x="12916700" y="3254714"/>
            <a:chExt cx="2137564" cy="11208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16700" y="3254714"/>
              <a:ext cx="2137564" cy="11208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350638" y="3248450"/>
            <a:ext cx="1988840" cy="1117630"/>
            <a:chOff x="15350638" y="3248450"/>
            <a:chExt cx="1988840" cy="11176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50638" y="3248450"/>
              <a:ext cx="1988840" cy="11176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18794" y="4881021"/>
            <a:ext cx="6771740" cy="462102"/>
            <a:chOff x="10518794" y="4881021"/>
            <a:chExt cx="6771740" cy="46210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18794" y="4881021"/>
              <a:ext cx="6771740" cy="4621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522054" y="7112291"/>
            <a:ext cx="6771740" cy="342673"/>
            <a:chOff x="10522054" y="7112291"/>
            <a:chExt cx="6771740" cy="3426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22054" y="7112291"/>
              <a:ext cx="6771740" cy="3426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525314" y="7781278"/>
            <a:ext cx="6771740" cy="342673"/>
            <a:chOff x="10525314" y="7781278"/>
            <a:chExt cx="6771740" cy="34267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25314" y="7781278"/>
              <a:ext cx="6771740" cy="34267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350638" y="2229391"/>
            <a:ext cx="2019430" cy="631074"/>
            <a:chOff x="15350638" y="2229391"/>
            <a:chExt cx="2019430" cy="63107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350638" y="2229391"/>
              <a:ext cx="2019430" cy="63107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307571" y="2181557"/>
            <a:ext cx="2111090" cy="93670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27245" y="3229350"/>
            <a:ext cx="2169105" cy="146276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33202" y="3276969"/>
            <a:ext cx="2832000" cy="113871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944092" y="3210302"/>
            <a:ext cx="2601143" cy="118803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95259" y="4864004"/>
            <a:ext cx="7818819" cy="63858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74713" y="2912480"/>
            <a:ext cx="1257543" cy="65008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935935" y="4828615"/>
            <a:ext cx="1840648" cy="64056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865483" y="7044236"/>
            <a:ext cx="7892305" cy="63858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830563" y="7014324"/>
            <a:ext cx="1946038" cy="63103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293631" y="7713226"/>
            <a:ext cx="7222124" cy="63858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939195" y="7683312"/>
            <a:ext cx="1859696" cy="63103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580552" y="8836516"/>
            <a:ext cx="6771740" cy="342673"/>
            <a:chOff x="10580552" y="8836516"/>
            <a:chExt cx="6771740" cy="34267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580552" y="8836516"/>
              <a:ext cx="6771740" cy="34267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811988" y="8768464"/>
            <a:ext cx="8964372" cy="63858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112750" y="8764198"/>
            <a:ext cx="1722372" cy="63858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924319" y="5548047"/>
            <a:ext cx="2137564" cy="560445"/>
            <a:chOff x="12924319" y="5548047"/>
            <a:chExt cx="2137564" cy="56044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924319" y="5548047"/>
              <a:ext cx="2137564" cy="5604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358257" y="5541784"/>
            <a:ext cx="1988840" cy="566709"/>
            <a:chOff x="15358257" y="5541784"/>
            <a:chExt cx="1988840" cy="56670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358257" y="5541784"/>
              <a:ext cx="1988840" cy="56670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572827" y="5535264"/>
            <a:ext cx="1698042" cy="573229"/>
            <a:chOff x="10572827" y="5535264"/>
            <a:chExt cx="1698042" cy="57322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0572827" y="5535264"/>
              <a:ext cx="1698037" cy="573229"/>
              <a:chOff x="10572827" y="5535264"/>
              <a:chExt cx="1698037" cy="573229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0572827" y="5535264"/>
                <a:ext cx="1698037" cy="573229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091648" y="5542571"/>
              <a:ext cx="2330543" cy="648305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254724" y="5540667"/>
            <a:ext cx="2978457" cy="648305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557581" y="5548286"/>
            <a:ext cx="2978457" cy="64830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352742" y="6258069"/>
            <a:ext cx="1410586" cy="476190"/>
            <a:chOff x="10352742" y="6258069"/>
            <a:chExt cx="1410586" cy="47619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352742" y="6258069"/>
              <a:ext cx="1410586" cy="476190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9664514" y="6216857"/>
            <a:ext cx="2402352" cy="70874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1875178" y="6237296"/>
            <a:ext cx="1409524" cy="475832"/>
            <a:chOff x="11875178" y="6237296"/>
            <a:chExt cx="1409524" cy="47583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875178" y="6237296"/>
              <a:ext cx="1409524" cy="475832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243314" y="6195905"/>
            <a:ext cx="2369743" cy="70874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3501845" y="6216343"/>
            <a:ext cx="1409524" cy="475832"/>
            <a:chOff x="13501845" y="6216343"/>
            <a:chExt cx="1409524" cy="475832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501845" y="6216343"/>
              <a:ext cx="1409524" cy="475832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822610" y="6174952"/>
            <a:ext cx="2402362" cy="708743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5699940" y="6223962"/>
            <a:ext cx="1409524" cy="475832"/>
            <a:chOff x="15699940" y="6223962"/>
            <a:chExt cx="1409524" cy="47583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699940" y="6223962"/>
              <a:ext cx="1409524" cy="475832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4995705" y="6140790"/>
            <a:ext cx="2439981" cy="792305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2659912" y="2139836"/>
            <a:ext cx="2597163" cy="913315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35881" y="2213293"/>
            <a:ext cx="8406778" cy="6965896"/>
            <a:chOff x="35881" y="2213293"/>
            <a:chExt cx="8406778" cy="6965896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2850733" y="2533333"/>
              <a:ext cx="462401" cy="6481244"/>
              <a:chOff x="2850733" y="2533333"/>
              <a:chExt cx="462401" cy="6481244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 rot="10800000">
                <a:off x="2850733" y="2533333"/>
                <a:ext cx="462401" cy="648124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431019" y="5890123"/>
              <a:ext cx="5733581" cy="126488"/>
              <a:chOff x="431019" y="5890123"/>
              <a:chExt cx="5733581" cy="126488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 rot="5400000">
                <a:off x="431019" y="5890123"/>
                <a:ext cx="5733581" cy="12648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686257" y="5888218"/>
              <a:ext cx="5733581" cy="126488"/>
              <a:chOff x="686257" y="5888218"/>
              <a:chExt cx="5733581" cy="126488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 rot="5400000">
                <a:off x="686257" y="5888218"/>
                <a:ext cx="5733581" cy="126488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810683" y="5532148"/>
              <a:ext cx="6476190" cy="126488"/>
              <a:chOff x="1810683" y="5532148"/>
              <a:chExt cx="6476190" cy="126488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 rot="5400000">
                <a:off x="1810683" y="5532148"/>
                <a:ext cx="6476190" cy="126488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4104017" y="5539767"/>
              <a:ext cx="6476190" cy="126488"/>
              <a:chOff x="4104017" y="5539767"/>
              <a:chExt cx="6476190" cy="126488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 rot="5400000">
                <a:off x="4104017" y="5539767"/>
                <a:ext cx="6476190" cy="126488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-1244555" y="5524529"/>
              <a:ext cx="6476190" cy="126488"/>
              <a:chOff x="-1244555" y="5524529"/>
              <a:chExt cx="6476190" cy="126488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 rot="5400000">
                <a:off x="-1244555" y="5524529"/>
                <a:ext cx="6476190" cy="126488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3529338" y="2528568"/>
              <a:ext cx="462401" cy="6479284"/>
              <a:chOff x="3529338" y="2528568"/>
              <a:chExt cx="462401" cy="6479284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3529338" y="2528568"/>
                <a:ext cx="462401" cy="6479284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3703396" y="2220912"/>
              <a:ext cx="2232802" cy="615313"/>
              <a:chOff x="3703396" y="2220912"/>
              <a:chExt cx="2232802" cy="615313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3703396" y="2220912"/>
                <a:ext cx="2232802" cy="615313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410062" y="2213293"/>
              <a:ext cx="1735116" cy="615313"/>
              <a:chOff x="1410062" y="2213293"/>
              <a:chExt cx="1735116" cy="615313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1410062" y="2213293"/>
                <a:ext cx="1735116" cy="615313"/>
              </a:xfrm>
              <a:prstGeom prst="rect">
                <a:avLst/>
              </a:prstGeom>
            </p:spPr>
          </p:pic>
        </p:grpSp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546317" y="2132219"/>
              <a:ext cx="1588391" cy="913315"/>
            </a:xfrm>
            <a:prstGeom prst="rect">
              <a:avLst/>
            </a:prstGeom>
          </p:spPr>
        </p:pic>
        <p:grpSp>
          <p:nvGrpSpPr>
            <p:cNvPr id="1034" name="그룹 1034"/>
            <p:cNvGrpSpPr/>
            <p:nvPr/>
          </p:nvGrpSpPr>
          <p:grpSpPr>
            <a:xfrm>
              <a:off x="1447141" y="3241930"/>
              <a:ext cx="1698037" cy="1345202"/>
              <a:chOff x="1447141" y="3241930"/>
              <a:chExt cx="1698037" cy="1345202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1447141" y="3241930"/>
                <a:ext cx="1698037" cy="1345202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3798634" y="3254714"/>
              <a:ext cx="2137564" cy="1120890"/>
              <a:chOff x="3798634" y="3254714"/>
              <a:chExt cx="2137564" cy="1120890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3798634" y="3254714"/>
                <a:ext cx="2137564" cy="1120890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6232572" y="3248450"/>
              <a:ext cx="1988840" cy="1117630"/>
              <a:chOff x="6232572" y="3248450"/>
              <a:chExt cx="1988840" cy="1117630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6232572" y="3248450"/>
                <a:ext cx="1988840" cy="1117630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400728" y="4881021"/>
              <a:ext cx="6771740" cy="462102"/>
              <a:chOff x="1400728" y="4881021"/>
              <a:chExt cx="6771740" cy="462102"/>
            </a:xfrm>
          </p:grpSpPr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1400728" y="4881021"/>
                <a:ext cx="6771740" cy="462102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403988" y="7112291"/>
              <a:ext cx="6771740" cy="342673"/>
              <a:chOff x="1403988" y="7112291"/>
              <a:chExt cx="6771740" cy="342673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1403988" y="7112291"/>
                <a:ext cx="6771740" cy="342673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407248" y="7781278"/>
              <a:ext cx="6771740" cy="342673"/>
              <a:chOff x="1407248" y="7781278"/>
              <a:chExt cx="6771740" cy="342673"/>
            </a:xfrm>
          </p:grpSpPr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1407248" y="7781278"/>
                <a:ext cx="6771740" cy="342673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6232572" y="2229391"/>
              <a:ext cx="2019430" cy="631074"/>
              <a:chOff x="6232572" y="2229391"/>
              <a:chExt cx="2019430" cy="631074"/>
            </a:xfrm>
          </p:grpSpPr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>
                <a:off x="6232572" y="2229391"/>
                <a:ext cx="2019430" cy="631074"/>
              </a:xfrm>
              <a:prstGeom prst="rect">
                <a:avLst/>
              </a:prstGeom>
            </p:spPr>
          </p:pic>
        </p:grpSp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189505" y="2181557"/>
              <a:ext cx="2111090" cy="936709"/>
            </a:xfrm>
            <a:prstGeom prst="rect">
              <a:avLst/>
            </a:prstGeom>
          </p:spPr>
        </p:pic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91312" y="3185969"/>
              <a:ext cx="2314829" cy="1497219"/>
            </a:xfrm>
            <a:prstGeom prst="rect">
              <a:avLst/>
            </a:prstGeom>
          </p:spPr>
        </p:pic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713433" y="3249007"/>
              <a:ext cx="2230600" cy="1222153"/>
            </a:xfrm>
            <a:prstGeom prst="rect">
              <a:avLst/>
            </a:prstGeom>
          </p:spPr>
        </p:pic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171627" y="3262159"/>
              <a:ext cx="2078915" cy="1275019"/>
            </a:xfrm>
            <a:prstGeom prst="rect">
              <a:avLst/>
            </a:prstGeom>
          </p:spPr>
        </p:pic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48340" y="4871169"/>
              <a:ext cx="7559953" cy="624267"/>
            </a:xfrm>
            <a:prstGeom prst="rect">
              <a:avLst/>
            </a:prstGeom>
          </p:spPr>
        </p:pic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56647" y="3102956"/>
              <a:ext cx="1257543" cy="650086"/>
            </a:xfrm>
            <a:prstGeom prst="rect">
              <a:avLst/>
            </a:prstGeom>
          </p:spPr>
        </p:pic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-77960" y="4811112"/>
              <a:ext cx="1657181" cy="672019"/>
            </a:xfrm>
            <a:prstGeom prst="rect">
              <a:avLst/>
            </a:prstGeom>
          </p:spPr>
        </p:pic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47417" y="7044236"/>
              <a:ext cx="7892305" cy="638581"/>
            </a:xfrm>
            <a:prstGeom prst="rect">
              <a:avLst/>
            </a:prstGeom>
          </p:spPr>
        </p:pic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-287503" y="7014324"/>
              <a:ext cx="1946038" cy="631038"/>
            </a:xfrm>
            <a:prstGeom prst="rect">
              <a:avLst/>
            </a:prstGeom>
          </p:spPr>
        </p:pic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175565" y="7713226"/>
              <a:ext cx="7222124" cy="638581"/>
            </a:xfrm>
            <a:prstGeom prst="rect">
              <a:avLst/>
            </a:prstGeom>
          </p:spPr>
        </p:pic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-178871" y="7683312"/>
              <a:ext cx="1859696" cy="631038"/>
            </a:xfrm>
            <a:prstGeom prst="rect">
              <a:avLst/>
            </a:prstGeom>
          </p:spPr>
        </p:pic>
        <p:grpSp>
          <p:nvGrpSpPr>
            <p:cNvPr id="1041" name="그룹 1041"/>
            <p:cNvGrpSpPr/>
            <p:nvPr/>
          </p:nvGrpSpPr>
          <p:grpSpPr>
            <a:xfrm>
              <a:off x="1462486" y="8836516"/>
              <a:ext cx="6771740" cy="342673"/>
              <a:chOff x="1462486" y="8836516"/>
              <a:chExt cx="6771740" cy="342673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74" cstate="print"/>
              <a:stretch>
                <a:fillRect/>
              </a:stretch>
            </p:blipFill>
            <p:spPr>
              <a:xfrm>
                <a:off x="1462486" y="8836516"/>
                <a:ext cx="6771740" cy="342673"/>
              </a:xfrm>
              <a:prstGeom prst="rect">
                <a:avLst/>
              </a:prstGeom>
            </p:spPr>
          </p:pic>
        </p:grpSp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-306078" y="8768464"/>
              <a:ext cx="8964372" cy="638581"/>
            </a:xfrm>
            <a:prstGeom prst="rect">
              <a:avLst/>
            </a:prstGeom>
          </p:spPr>
        </p:pic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-5316" y="8764198"/>
              <a:ext cx="1722372" cy="638581"/>
            </a:xfrm>
            <a:prstGeom prst="rect">
              <a:avLst/>
            </a:prstGeom>
          </p:spPr>
        </p:pic>
        <p:grpSp>
          <p:nvGrpSpPr>
            <p:cNvPr id="1042" name="그룹 1042"/>
            <p:cNvGrpSpPr/>
            <p:nvPr/>
          </p:nvGrpSpPr>
          <p:grpSpPr>
            <a:xfrm>
              <a:off x="3806253" y="5548047"/>
              <a:ext cx="2137564" cy="560445"/>
              <a:chOff x="3806253" y="5548047"/>
              <a:chExt cx="2137564" cy="560445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77" cstate="print"/>
              <a:stretch>
                <a:fillRect/>
              </a:stretch>
            </p:blipFill>
            <p:spPr>
              <a:xfrm>
                <a:off x="3806253" y="5548047"/>
                <a:ext cx="2137564" cy="560445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6240191" y="5541784"/>
              <a:ext cx="1988840" cy="566709"/>
              <a:chOff x="6240191" y="5541784"/>
              <a:chExt cx="1988840" cy="566709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78" cstate="print"/>
              <a:stretch>
                <a:fillRect/>
              </a:stretch>
            </p:blipFill>
            <p:spPr>
              <a:xfrm>
                <a:off x="6240191" y="5541784"/>
                <a:ext cx="1988840" cy="566709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454760" y="5535264"/>
              <a:ext cx="1698042" cy="573229"/>
              <a:chOff x="1454760" y="5535264"/>
              <a:chExt cx="1698042" cy="573229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54760" y="5535264"/>
                <a:ext cx="1698037" cy="573229"/>
                <a:chOff x="1454760" y="5535264"/>
                <a:chExt cx="1698037" cy="573229"/>
              </a:xfrm>
            </p:grpSpPr>
            <p:pic>
              <p:nvPicPr>
                <p:cNvPr id="166" name="Object 165"/>
                <p:cNvPicPr>
                  <a:picLocks noChangeAspect="1"/>
                </p:cNvPicPr>
                <p:nvPr/>
              </p:nvPicPr>
              <p:blipFill>
                <a:blip r:embed="rId79" cstate="print"/>
                <a:stretch>
                  <a:fillRect/>
                </a:stretch>
              </p:blipFill>
              <p:spPr>
                <a:xfrm>
                  <a:off x="1454760" y="5535264"/>
                  <a:ext cx="1698037" cy="573229"/>
                </a:xfrm>
                <a:prstGeom prst="rect">
                  <a:avLst/>
                </a:prstGeom>
              </p:spPr>
            </p:pic>
          </p:grpSp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973582" y="5542571"/>
                <a:ext cx="2330543" cy="648305"/>
              </a:xfrm>
              <a:prstGeom prst="rect">
                <a:avLst/>
              </a:prstGeom>
            </p:spPr>
          </p:pic>
        </p:grpSp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136658" y="5540667"/>
              <a:ext cx="2978457" cy="648305"/>
            </a:xfrm>
            <a:prstGeom prst="rect">
              <a:avLst/>
            </a:prstGeom>
          </p:spPr>
        </p:pic>
        <p:pic>
          <p:nvPicPr>
            <p:cNvPr id="171" name="Object 170"/>
            <p:cNvPicPr>
              <a:picLocks noChangeAspect="1"/>
            </p:cNvPicPr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439515" y="5548286"/>
              <a:ext cx="2978457" cy="648305"/>
            </a:xfrm>
            <a:prstGeom prst="rect">
              <a:avLst/>
            </a:prstGeom>
          </p:spPr>
        </p:pic>
        <p:grpSp>
          <p:nvGrpSpPr>
            <p:cNvPr id="1046" name="그룹 1046"/>
            <p:cNvGrpSpPr/>
            <p:nvPr/>
          </p:nvGrpSpPr>
          <p:grpSpPr>
            <a:xfrm>
              <a:off x="1234676" y="6258069"/>
              <a:ext cx="1410586" cy="476190"/>
              <a:chOff x="1234676" y="6258069"/>
              <a:chExt cx="1410586" cy="476190"/>
            </a:xfrm>
          </p:grpSpPr>
          <p:pic>
            <p:nvPicPr>
              <p:cNvPr id="173" name="Object 172"/>
              <p:cNvPicPr>
                <a:picLocks noChangeAspect="1"/>
              </p:cNvPicPr>
              <p:nvPr/>
            </p:nvPicPr>
            <p:blipFill>
              <a:blip r:embed="rId83" cstate="print"/>
              <a:stretch>
                <a:fillRect/>
              </a:stretch>
            </p:blipFill>
            <p:spPr>
              <a:xfrm>
                <a:off x="1234676" y="6258069"/>
                <a:ext cx="1410586" cy="476190"/>
              </a:xfrm>
              <a:prstGeom prst="rect">
                <a:avLst/>
              </a:prstGeom>
            </p:spPr>
          </p:pic>
        </p:grpSp>
        <p:pic>
          <p:nvPicPr>
            <p:cNvPr id="175" name="Object 174"/>
            <p:cNvPicPr>
              <a:picLocks noChangeAspect="1"/>
            </p:cNvPicPr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46448" y="6216857"/>
              <a:ext cx="2402352" cy="708743"/>
            </a:xfrm>
            <a:prstGeom prst="rect">
              <a:avLst/>
            </a:prstGeom>
          </p:spPr>
        </p:pic>
        <p:grpSp>
          <p:nvGrpSpPr>
            <p:cNvPr id="1047" name="그룹 1047"/>
            <p:cNvGrpSpPr/>
            <p:nvPr/>
          </p:nvGrpSpPr>
          <p:grpSpPr>
            <a:xfrm>
              <a:off x="2757112" y="6237296"/>
              <a:ext cx="1409524" cy="475832"/>
              <a:chOff x="2757112" y="6237296"/>
              <a:chExt cx="1409524" cy="475832"/>
            </a:xfrm>
          </p:grpSpPr>
          <p:pic>
            <p:nvPicPr>
              <p:cNvPr id="177" name="Object 176"/>
              <p:cNvPicPr>
                <a:picLocks noChangeAspect="1"/>
              </p:cNvPicPr>
              <p:nvPr/>
            </p:nvPicPr>
            <p:blipFill>
              <a:blip r:embed="rId85" cstate="print"/>
              <a:stretch>
                <a:fillRect/>
              </a:stretch>
            </p:blipFill>
            <p:spPr>
              <a:xfrm>
                <a:off x="2757112" y="6237296"/>
                <a:ext cx="1409524" cy="475832"/>
              </a:xfrm>
              <a:prstGeom prst="rect">
                <a:avLst/>
              </a:prstGeom>
            </p:spPr>
          </p:pic>
        </p:grpSp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125248" y="6195905"/>
              <a:ext cx="2369743" cy="708743"/>
            </a:xfrm>
            <a:prstGeom prst="rect">
              <a:avLst/>
            </a:prstGeom>
          </p:spPr>
        </p:pic>
        <p:grpSp>
          <p:nvGrpSpPr>
            <p:cNvPr id="1048" name="그룹 1048"/>
            <p:cNvGrpSpPr/>
            <p:nvPr/>
          </p:nvGrpSpPr>
          <p:grpSpPr>
            <a:xfrm>
              <a:off x="4383779" y="6216343"/>
              <a:ext cx="1409524" cy="475832"/>
              <a:chOff x="4383779" y="6216343"/>
              <a:chExt cx="1409524" cy="475832"/>
            </a:xfrm>
          </p:grpSpPr>
          <p:pic>
            <p:nvPicPr>
              <p:cNvPr id="181" name="Object 180"/>
              <p:cNvPicPr>
                <a:picLocks noChangeAspect="1"/>
              </p:cNvPicPr>
              <p:nvPr/>
            </p:nvPicPr>
            <p:blipFill>
              <a:blip r:embed="rId87" cstate="print"/>
              <a:stretch>
                <a:fillRect/>
              </a:stretch>
            </p:blipFill>
            <p:spPr>
              <a:xfrm>
                <a:off x="4383779" y="6216343"/>
                <a:ext cx="1409524" cy="475832"/>
              </a:xfrm>
              <a:prstGeom prst="rect">
                <a:avLst/>
              </a:prstGeom>
            </p:spPr>
          </p:pic>
        </p:grpSp>
        <p:pic>
          <p:nvPicPr>
            <p:cNvPr id="183" name="Object 182"/>
            <p:cNvPicPr>
              <a:picLocks noChangeAspect="1"/>
            </p:cNvPicPr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704543" y="6174952"/>
              <a:ext cx="2402362" cy="708743"/>
            </a:xfrm>
            <a:prstGeom prst="rect">
              <a:avLst/>
            </a:prstGeom>
          </p:spPr>
        </p:pic>
        <p:grpSp>
          <p:nvGrpSpPr>
            <p:cNvPr id="1049" name="그룹 1049"/>
            <p:cNvGrpSpPr/>
            <p:nvPr/>
          </p:nvGrpSpPr>
          <p:grpSpPr>
            <a:xfrm>
              <a:off x="6581874" y="6223962"/>
              <a:ext cx="1409524" cy="475832"/>
              <a:chOff x="6581874" y="6223962"/>
              <a:chExt cx="1409524" cy="475832"/>
            </a:xfrm>
          </p:grpSpPr>
          <p:pic>
            <p:nvPicPr>
              <p:cNvPr id="185" name="Object 184"/>
              <p:cNvPicPr>
                <a:picLocks noChangeAspect="1"/>
              </p:cNvPicPr>
              <p:nvPr/>
            </p:nvPicPr>
            <p:blipFill>
              <a:blip r:embed="rId89" cstate="print"/>
              <a:stretch>
                <a:fillRect/>
              </a:stretch>
            </p:blipFill>
            <p:spPr>
              <a:xfrm>
                <a:off x="6581874" y="6223962"/>
                <a:ext cx="1409524" cy="475832"/>
              </a:xfrm>
              <a:prstGeom prst="rect">
                <a:avLst/>
              </a:prstGeom>
            </p:spPr>
          </p:pic>
        </p:grpSp>
        <p:pic>
          <p:nvPicPr>
            <p:cNvPr id="187" name="Object 186"/>
            <p:cNvPicPr>
              <a:picLocks noChangeAspect="1"/>
            </p:cNvPicPr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877639" y="6140790"/>
              <a:ext cx="2439981" cy="792305"/>
            </a:xfrm>
            <a:prstGeom prst="rect">
              <a:avLst/>
            </a:prstGeom>
          </p:spPr>
        </p:pic>
        <p:pic>
          <p:nvPicPr>
            <p:cNvPr id="188" name="Object 187"/>
            <p:cNvPicPr>
              <a:picLocks noChangeAspect="1"/>
            </p:cNvPicPr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541846" y="2139836"/>
              <a:ext cx="2597163" cy="913315"/>
            </a:xfrm>
            <a:prstGeom prst="rect">
              <a:avLst/>
            </a:prstGeom>
          </p:spPr>
        </p:pic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45599" y="2150217"/>
              <a:ext cx="1320696" cy="672248"/>
            </a:xfrm>
            <a:prstGeom prst="rect">
              <a:avLst/>
            </a:prstGeom>
          </p:spPr>
        </p:pic>
        <p:pic>
          <p:nvPicPr>
            <p:cNvPr id="190" name="Object 189"/>
            <p:cNvPicPr>
              <a:picLocks noChangeAspect="1"/>
            </p:cNvPicPr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-282464" y="6209207"/>
              <a:ext cx="1874400" cy="6722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143" y="7073761"/>
            <a:ext cx="3879595" cy="2069361"/>
            <a:chOff x="857143" y="7073761"/>
            <a:chExt cx="3879595" cy="20693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43" y="7073761"/>
              <a:ext cx="3879595" cy="20693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1462" y="2220912"/>
            <a:ext cx="2232802" cy="615313"/>
            <a:chOff x="12821462" y="2220912"/>
            <a:chExt cx="2232802" cy="6153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1462" y="2220912"/>
              <a:ext cx="2232802" cy="6153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143" y="5179407"/>
            <a:ext cx="3879595" cy="1691966"/>
            <a:chOff x="857143" y="5179407"/>
            <a:chExt cx="3879595" cy="16919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5179407"/>
              <a:ext cx="3879595" cy="16919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23689" y="5046878"/>
            <a:ext cx="4981074" cy="590865"/>
            <a:chOff x="8923689" y="5046878"/>
            <a:chExt cx="4981074" cy="5908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923689" y="5046878"/>
              <a:ext cx="4981074" cy="5908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5622" y="1198415"/>
            <a:ext cx="4127778" cy="552778"/>
            <a:chOff x="865622" y="1198415"/>
            <a:chExt cx="4127778" cy="5527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622" y="1198415"/>
              <a:ext cx="4127778" cy="552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5622" y="2084261"/>
            <a:ext cx="3873735" cy="2142589"/>
            <a:chOff x="865622" y="2084261"/>
            <a:chExt cx="3873735" cy="21425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5622" y="2084261"/>
              <a:ext cx="3873735" cy="214258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013" y="1008316"/>
            <a:ext cx="5195697" cy="11004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6461" y="430051"/>
            <a:ext cx="1975415" cy="6624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7375" y="2080981"/>
            <a:ext cx="3903500" cy="13876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4035" y="1738038"/>
            <a:ext cx="3875322" cy="342989"/>
            <a:chOff x="864035" y="1738038"/>
            <a:chExt cx="3875322" cy="3429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4035" y="1738038"/>
              <a:ext cx="3875322" cy="34298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4219" y="1611000"/>
            <a:ext cx="3710315" cy="70491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461248" y="1061219"/>
            <a:ext cx="2243552" cy="7216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124352" y="1198415"/>
            <a:ext cx="4124833" cy="552778"/>
            <a:chOff x="5124352" y="1198415"/>
            <a:chExt cx="4124833" cy="5527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24352" y="1198415"/>
              <a:ext cx="4124833" cy="55277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87307" y="1001962"/>
            <a:ext cx="3888104" cy="10856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122765" y="1738038"/>
            <a:ext cx="3875322" cy="342989"/>
            <a:chOff x="5122765" y="1738038"/>
            <a:chExt cx="3875322" cy="3429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22765" y="1738038"/>
              <a:ext cx="3875322" cy="3429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165852" y="2084261"/>
            <a:ext cx="3873735" cy="1217030"/>
            <a:chOff x="5165852" y="2084261"/>
            <a:chExt cx="3873735" cy="121703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65852" y="2084261"/>
              <a:ext cx="3873735" cy="1217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155229" y="4396656"/>
            <a:ext cx="3879595" cy="2069361"/>
            <a:chOff x="5155229" y="4396656"/>
            <a:chExt cx="3879595" cy="206936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55229" y="4396656"/>
              <a:ext cx="3879595" cy="206936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00920" y="1010921"/>
            <a:ext cx="4219117" cy="109423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135849" y="5798547"/>
            <a:ext cx="3873735" cy="1643135"/>
            <a:chOff x="5135849" y="5798547"/>
            <a:chExt cx="3873735" cy="164313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35849" y="5798547"/>
              <a:ext cx="3873735" cy="164313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211842" y="4625371"/>
            <a:ext cx="3685738" cy="135612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129989" y="7586857"/>
            <a:ext cx="3879595" cy="1049278"/>
            <a:chOff x="5129989" y="7586857"/>
            <a:chExt cx="3879595" cy="104927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29989" y="7586857"/>
              <a:ext cx="3879595" cy="10492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134262" y="4192384"/>
            <a:ext cx="3875322" cy="407616"/>
            <a:chOff x="5134262" y="4192384"/>
            <a:chExt cx="3875322" cy="40761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134262" y="4192384"/>
              <a:ext cx="3875322" cy="407616"/>
              <a:chOff x="5134262" y="4192384"/>
              <a:chExt cx="3875322" cy="40761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134262" y="4192384"/>
                <a:ext cx="3875322" cy="407616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74395" y="4076594"/>
              <a:ext cx="2305324" cy="72770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135849" y="6280573"/>
            <a:ext cx="3875322" cy="355556"/>
            <a:chOff x="5135849" y="6280573"/>
            <a:chExt cx="3875322" cy="35555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135849" y="6282162"/>
              <a:ext cx="3875322" cy="342989"/>
              <a:chOff x="5135849" y="6282162"/>
              <a:chExt cx="3875322" cy="342989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5135849" y="6282162"/>
                <a:ext cx="3875322" cy="342989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85156" y="6139573"/>
              <a:ext cx="3855524" cy="728210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179558" y="6612553"/>
            <a:ext cx="2865709" cy="81890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141710" y="7409079"/>
            <a:ext cx="3875322" cy="355556"/>
            <a:chOff x="5141710" y="7409079"/>
            <a:chExt cx="3875322" cy="355556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5141710" y="7410671"/>
              <a:ext cx="3875322" cy="342989"/>
              <a:chOff x="5141710" y="7410671"/>
              <a:chExt cx="3875322" cy="342989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5141710" y="7410671"/>
                <a:ext cx="3875322" cy="342989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96385" y="7268079"/>
              <a:ext cx="3761019" cy="72770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140449" y="3193143"/>
            <a:ext cx="3879595" cy="1033707"/>
            <a:chOff x="5140449" y="3193143"/>
            <a:chExt cx="3879595" cy="103370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140449" y="3193143"/>
              <a:ext cx="3879595" cy="1033707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168728" y="2004953"/>
            <a:ext cx="2016470" cy="805928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893682" y="6820415"/>
            <a:ext cx="3881182" cy="1116893"/>
            <a:chOff x="893682" y="6820415"/>
            <a:chExt cx="3881182" cy="1116893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893682" y="7165777"/>
              <a:ext cx="3879595" cy="771530"/>
              <a:chOff x="893682" y="7165777"/>
              <a:chExt cx="3879595" cy="771530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893682" y="7165777"/>
                <a:ext cx="3879595" cy="771530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899542" y="6822000"/>
              <a:ext cx="3875322" cy="342989"/>
              <a:chOff x="899542" y="6822000"/>
              <a:chExt cx="3875322" cy="342989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899542" y="6822000"/>
                <a:ext cx="3875322" cy="342989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16019" y="6679415"/>
              <a:ext cx="3916457" cy="727705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54531" y="7107931"/>
            <a:ext cx="2666198" cy="813988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857143" y="3922096"/>
            <a:ext cx="3879595" cy="1491038"/>
            <a:chOff x="857143" y="3922096"/>
            <a:chExt cx="3879595" cy="1491038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57143" y="3922096"/>
              <a:ext cx="3879595" cy="1491038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63003" y="3387843"/>
            <a:ext cx="3875322" cy="342989"/>
            <a:chOff x="863003" y="3387843"/>
            <a:chExt cx="3875322" cy="34298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63003" y="3387843"/>
              <a:ext cx="3875322" cy="342989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740333" y="3271351"/>
            <a:ext cx="2318257" cy="605848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2683857" y="3275629"/>
            <a:ext cx="2239142" cy="590152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020064" y="3388643"/>
            <a:ext cx="3726690" cy="1847619"/>
            <a:chOff x="1020064" y="3388643"/>
            <a:chExt cx="3726690" cy="1847619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45459" y="3723094"/>
              <a:ext cx="1607946" cy="1542165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1933868" y="4302928"/>
              <a:ext cx="1847619" cy="19048"/>
              <a:chOff x="1933868" y="4302928"/>
              <a:chExt cx="1847619" cy="19048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5400000">
                <a:off x="1011301" y="4294648"/>
                <a:ext cx="3695238" cy="38095"/>
              </a:xfrm>
              <a:prstGeom prst="rect">
                <a:avLst/>
              </a:prstGeom>
            </p:spPr>
          </p:pic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 rot="5400000">
                <a:off x="1933868" y="4302928"/>
                <a:ext cx="1847619" cy="19048"/>
              </a:xfrm>
              <a:prstGeom prst="rect">
                <a:avLst/>
              </a:prstGeom>
            </p:spPr>
          </p:pic>
        </p:grpSp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08433" y="3715204"/>
              <a:ext cx="1641060" cy="155745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5124352" y="1727307"/>
            <a:ext cx="3875322" cy="342989"/>
            <a:chOff x="5124352" y="1727307"/>
            <a:chExt cx="3875322" cy="342989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124352" y="1727307"/>
              <a:ext cx="3875322" cy="342989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4692624" y="1594940"/>
            <a:ext cx="3835200" cy="727705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5164264" y="2785657"/>
            <a:ext cx="3875322" cy="342989"/>
            <a:chOff x="5164264" y="2785657"/>
            <a:chExt cx="3875322" cy="342989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164264" y="2785657"/>
              <a:ext cx="3875322" cy="342989"/>
            </a:xfrm>
            <a:prstGeom prst="rect">
              <a:avLst/>
            </a:prstGeom>
          </p:spPr>
        </p:pic>
      </p:grpSp>
      <p:pic>
        <p:nvPicPr>
          <p:cNvPr id="109" name="Object 10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5364911" y="2657086"/>
            <a:ext cx="3301743" cy="711105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5205804" y="3068413"/>
            <a:ext cx="3425985" cy="1107356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-428474" y="1809118"/>
            <a:ext cx="8107479" cy="7205459"/>
            <a:chOff x="-428474" y="1809118"/>
            <a:chExt cx="8107479" cy="7205459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-428474" y="1809118"/>
              <a:ext cx="8107479" cy="720545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875375" y="7765577"/>
            <a:ext cx="3875322" cy="1284804"/>
            <a:chOff x="875375" y="7765577"/>
            <a:chExt cx="3875322" cy="1284804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27118" y="8118209"/>
              <a:ext cx="2457671" cy="1103080"/>
            </a:xfrm>
            <a:prstGeom prst="rect">
              <a:avLst/>
            </a:prstGeom>
          </p:spPr>
        </p:pic>
        <p:grpSp>
          <p:nvGrpSpPr>
            <p:cNvPr id="1033" name="그룹 1033"/>
            <p:cNvGrpSpPr/>
            <p:nvPr/>
          </p:nvGrpSpPr>
          <p:grpSpPr>
            <a:xfrm>
              <a:off x="875375" y="7767165"/>
              <a:ext cx="3875322" cy="342989"/>
              <a:chOff x="875375" y="7767165"/>
              <a:chExt cx="3875322" cy="342989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875375" y="7767165"/>
                <a:ext cx="3875322" cy="342989"/>
              </a:xfrm>
              <a:prstGeom prst="rect">
                <a:avLst/>
              </a:prstGeom>
            </p:spPr>
          </p:pic>
        </p:grpSp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72568" y="7638596"/>
              <a:ext cx="3809371" cy="711105"/>
            </a:xfrm>
            <a:prstGeom prst="rect">
              <a:avLst/>
            </a:prstGeom>
          </p:spPr>
        </p:pic>
      </p:grpSp>
      <p:pic>
        <p:nvPicPr>
          <p:cNvPr id="121" name="Object 120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5194918" y="7741551"/>
            <a:ext cx="3985280" cy="518070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0528128" y="2213293"/>
            <a:ext cx="1735116" cy="615313"/>
            <a:chOff x="10528128" y="2213293"/>
            <a:chExt cx="1735116" cy="615313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528128" y="2213293"/>
              <a:ext cx="1735116" cy="615313"/>
            </a:xfrm>
            <a:prstGeom prst="rect">
              <a:avLst/>
            </a:prstGeom>
          </p:spPr>
        </p:pic>
      </p:grpSp>
      <p:pic>
        <p:nvPicPr>
          <p:cNvPr id="125" name="Object 124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0664383" y="2132219"/>
            <a:ext cx="1588391" cy="913315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0565207" y="3241930"/>
            <a:ext cx="1698037" cy="1345202"/>
            <a:chOff x="10565207" y="3241930"/>
            <a:chExt cx="1698037" cy="1345202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0565207" y="3241930"/>
              <a:ext cx="1698037" cy="134520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2916700" y="3254714"/>
            <a:ext cx="2137564" cy="1120890"/>
            <a:chOff x="12916700" y="3254714"/>
            <a:chExt cx="2137564" cy="1120890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2916700" y="3254714"/>
              <a:ext cx="2137564" cy="1120890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5350638" y="3248450"/>
            <a:ext cx="1988840" cy="1117630"/>
            <a:chOff x="15350638" y="3248450"/>
            <a:chExt cx="1988840" cy="1117630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5350638" y="3248450"/>
              <a:ext cx="1988840" cy="1117630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0518794" y="4881021"/>
            <a:ext cx="6771740" cy="462102"/>
            <a:chOff x="10518794" y="4881021"/>
            <a:chExt cx="6771740" cy="462102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0518794" y="4881021"/>
              <a:ext cx="6771740" cy="46210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0522054" y="5874196"/>
            <a:ext cx="6771740" cy="342673"/>
            <a:chOff x="10522054" y="5874196"/>
            <a:chExt cx="6771740" cy="342673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0522054" y="5874196"/>
              <a:ext cx="6771740" cy="342673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0525314" y="6828897"/>
            <a:ext cx="6771740" cy="342673"/>
            <a:chOff x="10525314" y="6828897"/>
            <a:chExt cx="6771740" cy="342673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525314" y="6828897"/>
              <a:ext cx="6771740" cy="342673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2916700" y="2220912"/>
            <a:ext cx="2137564" cy="615313"/>
            <a:chOff x="12916700" y="2220912"/>
            <a:chExt cx="2137564" cy="615313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916700" y="2220912"/>
              <a:ext cx="2137564" cy="615313"/>
            </a:xfrm>
            <a:prstGeom prst="rect">
              <a:avLst/>
            </a:prstGeom>
          </p:spPr>
        </p:pic>
      </p:grpSp>
      <p:pic>
        <p:nvPicPr>
          <p:cNvPr id="147" name="Object 146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12849488" y="2133132"/>
            <a:ext cx="2349505" cy="913315"/>
          </a:xfrm>
          <a:prstGeom prst="rect">
            <a:avLst/>
          </a:prstGeom>
        </p:spPr>
      </p:pic>
      <p:grpSp>
        <p:nvGrpSpPr>
          <p:cNvPr id="1042" name="그룹 1042"/>
          <p:cNvGrpSpPr/>
          <p:nvPr/>
        </p:nvGrpSpPr>
        <p:grpSpPr>
          <a:xfrm>
            <a:off x="15350638" y="2229391"/>
            <a:ext cx="2019430" cy="631074"/>
            <a:chOff x="15350638" y="2229391"/>
            <a:chExt cx="2019430" cy="631074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5350638" y="2229391"/>
              <a:ext cx="2019430" cy="631074"/>
            </a:xfrm>
            <a:prstGeom prst="rect">
              <a:avLst/>
            </a:prstGeom>
          </p:spPr>
        </p:pic>
      </p:grpSp>
      <p:pic>
        <p:nvPicPr>
          <p:cNvPr id="151" name="Object 150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15307571" y="2181557"/>
            <a:ext cx="2111090" cy="936709"/>
          </a:xfrm>
          <a:prstGeom prst="rect">
            <a:avLst/>
          </a:prstGeom>
        </p:spPr>
      </p:pic>
      <p:pic>
        <p:nvPicPr>
          <p:cNvPr id="152" name="Object 151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10327245" y="3229350"/>
            <a:ext cx="2169105" cy="1462762"/>
          </a:xfrm>
          <a:prstGeom prst="rect">
            <a:avLst/>
          </a:prstGeom>
        </p:spPr>
      </p:pic>
      <p:pic>
        <p:nvPicPr>
          <p:cNvPr id="153" name="Object 152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12433202" y="3276969"/>
            <a:ext cx="2832000" cy="1138715"/>
          </a:xfrm>
          <a:prstGeom prst="rect">
            <a:avLst/>
          </a:prstGeom>
        </p:spPr>
      </p:pic>
      <p:pic>
        <p:nvPicPr>
          <p:cNvPr id="154" name="Object 153"/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14944092" y="3210302"/>
            <a:ext cx="2601143" cy="1188038"/>
          </a:xfrm>
          <a:prstGeom prst="rect">
            <a:avLst/>
          </a:prstGeom>
        </p:spPr>
      </p:pic>
      <p:pic>
        <p:nvPicPr>
          <p:cNvPr id="155" name="Object 154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9565498" y="4864004"/>
            <a:ext cx="8208105" cy="638581"/>
          </a:xfrm>
          <a:prstGeom prst="rect">
            <a:avLst/>
          </a:prstGeom>
        </p:spPr>
      </p:pic>
      <p:pic>
        <p:nvPicPr>
          <p:cNvPr id="156" name="Object 155"/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9374713" y="2912480"/>
            <a:ext cx="1257543" cy="650086"/>
          </a:xfrm>
          <a:prstGeom prst="rect">
            <a:avLst/>
          </a:prstGeom>
        </p:spPr>
      </p:pic>
      <p:pic>
        <p:nvPicPr>
          <p:cNvPr id="157" name="Object 156"/>
          <p:cNvPicPr>
            <a:picLocks noChangeAspect="1"/>
          </p:cNvPicPr>
          <p:nvPr/>
        </p:nvPicPr>
        <p:blipFill>
          <a:blip r:embed="rId73" cstate="print"/>
          <a:stretch>
            <a:fillRect/>
          </a:stretch>
        </p:blipFill>
        <p:spPr>
          <a:xfrm>
            <a:off x="8935935" y="4828615"/>
            <a:ext cx="1840648" cy="640562"/>
          </a:xfrm>
          <a:prstGeom prst="rect">
            <a:avLst/>
          </a:prstGeom>
        </p:spPr>
      </p:pic>
      <p:pic>
        <p:nvPicPr>
          <p:cNvPr id="158" name="Object 157"/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9865483" y="5806140"/>
            <a:ext cx="7892305" cy="638581"/>
          </a:xfrm>
          <a:prstGeom prst="rect">
            <a:avLst/>
          </a:prstGeom>
        </p:spPr>
      </p:pic>
      <p:pic>
        <p:nvPicPr>
          <p:cNvPr id="159" name="Object 158"/>
          <p:cNvPicPr>
            <a:picLocks noChangeAspect="1"/>
          </p:cNvPicPr>
          <p:nvPr/>
        </p:nvPicPr>
        <p:blipFill>
          <a:blip r:embed="rId75" cstate="print"/>
          <a:stretch>
            <a:fillRect/>
          </a:stretch>
        </p:blipFill>
        <p:spPr>
          <a:xfrm>
            <a:off x="8830563" y="5776229"/>
            <a:ext cx="1946038" cy="631038"/>
          </a:xfrm>
          <a:prstGeom prst="rect">
            <a:avLst/>
          </a:prstGeom>
        </p:spPr>
      </p:pic>
      <p:pic>
        <p:nvPicPr>
          <p:cNvPr id="160" name="Object 159"/>
          <p:cNvPicPr>
            <a:picLocks noChangeAspect="1"/>
          </p:cNvPicPr>
          <p:nvPr/>
        </p:nvPicPr>
        <p:blipFill>
          <a:blip r:embed="rId76" cstate="print"/>
          <a:stretch>
            <a:fillRect/>
          </a:stretch>
        </p:blipFill>
        <p:spPr>
          <a:xfrm>
            <a:off x="10293631" y="6760845"/>
            <a:ext cx="7222124" cy="638581"/>
          </a:xfrm>
          <a:prstGeom prst="rect">
            <a:avLst/>
          </a:prstGeom>
        </p:spPr>
      </p:pic>
      <p:pic>
        <p:nvPicPr>
          <p:cNvPr id="161" name="Object 160"/>
          <p:cNvPicPr>
            <a:picLocks noChangeAspect="1"/>
          </p:cNvPicPr>
          <p:nvPr/>
        </p:nvPicPr>
        <p:blipFill>
          <a:blip r:embed="rId77" cstate="print"/>
          <a:stretch>
            <a:fillRect/>
          </a:stretch>
        </p:blipFill>
        <p:spPr>
          <a:xfrm>
            <a:off x="8939195" y="6730931"/>
            <a:ext cx="1859696" cy="631038"/>
          </a:xfrm>
          <a:prstGeom prst="rect">
            <a:avLst/>
          </a:prstGeom>
        </p:spPr>
      </p:pic>
      <p:grpSp>
        <p:nvGrpSpPr>
          <p:cNvPr id="1043" name="그룹 1043"/>
          <p:cNvGrpSpPr/>
          <p:nvPr/>
        </p:nvGrpSpPr>
        <p:grpSpPr>
          <a:xfrm>
            <a:off x="9365985" y="1655955"/>
            <a:ext cx="8091930" cy="342989"/>
            <a:chOff x="9365985" y="1655955"/>
            <a:chExt cx="8091930" cy="342989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9365985" y="1655955"/>
              <a:ext cx="8091930" cy="342989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0580552" y="7884135"/>
            <a:ext cx="6771740" cy="342673"/>
            <a:chOff x="10580552" y="7884135"/>
            <a:chExt cx="6771740" cy="342673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0580552" y="7884135"/>
              <a:ext cx="6771740" cy="342673"/>
            </a:xfrm>
            <a:prstGeom prst="rect">
              <a:avLst/>
            </a:prstGeom>
          </p:spPr>
        </p:pic>
      </p:grpSp>
      <p:pic>
        <p:nvPicPr>
          <p:cNvPr id="168" name="Object 167"/>
          <p:cNvPicPr>
            <a:picLocks noChangeAspect="1"/>
          </p:cNvPicPr>
          <p:nvPr/>
        </p:nvPicPr>
        <p:blipFill>
          <a:blip r:embed="rId80" cstate="print"/>
          <a:stretch>
            <a:fillRect/>
          </a:stretch>
        </p:blipFill>
        <p:spPr>
          <a:xfrm>
            <a:off x="10870094" y="1193412"/>
            <a:ext cx="4092133" cy="707161"/>
          </a:xfrm>
          <a:prstGeom prst="rect">
            <a:avLst/>
          </a:prstGeom>
        </p:spPr>
      </p:pic>
      <p:pic>
        <p:nvPicPr>
          <p:cNvPr id="169" name="Object 168"/>
          <p:cNvPicPr>
            <a:picLocks noChangeAspect="1"/>
          </p:cNvPicPr>
          <p:nvPr/>
        </p:nvPicPr>
        <p:blipFill>
          <a:blip r:embed="rId81" cstate="print"/>
          <a:stretch>
            <a:fillRect/>
          </a:stretch>
        </p:blipFill>
        <p:spPr>
          <a:xfrm>
            <a:off x="8811988" y="7816083"/>
            <a:ext cx="8964372" cy="638581"/>
          </a:xfrm>
          <a:prstGeom prst="rect">
            <a:avLst/>
          </a:prstGeom>
        </p:spPr>
      </p:pic>
      <p:pic>
        <p:nvPicPr>
          <p:cNvPr id="170" name="Object 169"/>
          <p:cNvPicPr>
            <a:picLocks noChangeAspect="1"/>
          </p:cNvPicPr>
          <p:nvPr/>
        </p:nvPicPr>
        <p:blipFill>
          <a:blip r:embed="rId82" cstate="print"/>
          <a:stretch>
            <a:fillRect/>
          </a:stretch>
        </p:blipFill>
        <p:spPr>
          <a:xfrm>
            <a:off x="9112750" y="7811817"/>
            <a:ext cx="1722372" cy="638581"/>
          </a:xfrm>
          <a:prstGeom prst="rect">
            <a:avLst/>
          </a:prstGeom>
        </p:spPr>
      </p:pic>
      <p:grpSp>
        <p:nvGrpSpPr>
          <p:cNvPr id="1045" name="그룹 1045"/>
          <p:cNvGrpSpPr/>
          <p:nvPr/>
        </p:nvGrpSpPr>
        <p:grpSpPr>
          <a:xfrm>
            <a:off x="9350436" y="1198415"/>
            <a:ext cx="8311469" cy="549423"/>
            <a:chOff x="9350436" y="1198415"/>
            <a:chExt cx="8311469" cy="549423"/>
          </a:xfrm>
        </p:grpSpPr>
        <p:pic>
          <p:nvPicPr>
            <p:cNvPr id="172" name="Object 171"/>
            <p:cNvPicPr>
              <a:picLocks noChangeAspect="1"/>
            </p:cNvPicPr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9350436" y="1198415"/>
              <a:ext cx="8311469" cy="549423"/>
            </a:xfrm>
            <a:prstGeom prst="rect">
              <a:avLst/>
            </a:prstGeom>
          </p:spPr>
        </p:pic>
      </p:grpSp>
      <p:pic>
        <p:nvPicPr>
          <p:cNvPr id="174" name="Object 173"/>
          <p:cNvPicPr>
            <a:picLocks noChangeAspect="1"/>
          </p:cNvPicPr>
          <p:nvPr/>
        </p:nvPicPr>
        <p:blipFill>
          <a:blip r:embed="rId84" cstate="print"/>
          <a:stretch>
            <a:fillRect/>
          </a:stretch>
        </p:blipFill>
        <p:spPr>
          <a:xfrm>
            <a:off x="11790993" y="1009583"/>
            <a:ext cx="4072476" cy="1091514"/>
          </a:xfrm>
          <a:prstGeom prst="rect">
            <a:avLst/>
          </a:prstGeom>
        </p:spPr>
      </p:pic>
      <p:grpSp>
        <p:nvGrpSpPr>
          <p:cNvPr id="1046" name="그룹 1046"/>
          <p:cNvGrpSpPr/>
          <p:nvPr/>
        </p:nvGrpSpPr>
        <p:grpSpPr>
          <a:xfrm>
            <a:off x="863003" y="5216582"/>
            <a:ext cx="3875322" cy="1560625"/>
            <a:chOff x="863003" y="5216582"/>
            <a:chExt cx="3875322" cy="1560625"/>
          </a:xfrm>
        </p:grpSpPr>
        <p:grpSp>
          <p:nvGrpSpPr>
            <p:cNvPr id="1047" name="그룹 1047"/>
            <p:cNvGrpSpPr/>
            <p:nvPr/>
          </p:nvGrpSpPr>
          <p:grpSpPr>
            <a:xfrm>
              <a:off x="863003" y="5216582"/>
              <a:ext cx="3875322" cy="342989"/>
              <a:chOff x="863003" y="5216582"/>
              <a:chExt cx="3875322" cy="342989"/>
            </a:xfrm>
          </p:grpSpPr>
          <p:pic>
            <p:nvPicPr>
              <p:cNvPr id="177" name="Object 176"/>
              <p:cNvPicPr>
                <a:picLocks noChangeAspect="1"/>
              </p:cNvPicPr>
              <p:nvPr/>
            </p:nvPicPr>
            <p:blipFill>
              <a:blip r:embed="rId85" cstate="print"/>
              <a:stretch>
                <a:fillRect/>
              </a:stretch>
            </p:blipFill>
            <p:spPr>
              <a:xfrm>
                <a:off x="863003" y="5216582"/>
                <a:ext cx="3875322" cy="342989"/>
              </a:xfrm>
              <a:prstGeom prst="rect">
                <a:avLst/>
              </a:prstGeom>
            </p:spPr>
          </p:pic>
        </p:grpSp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914899" y="5563080"/>
              <a:ext cx="3361004" cy="1377585"/>
            </a:xfrm>
            <a:prstGeom prst="rect">
              <a:avLst/>
            </a:prstGeom>
          </p:spPr>
        </p:pic>
        <p:pic>
          <p:nvPicPr>
            <p:cNvPr id="180" name="Object 179"/>
            <p:cNvPicPr>
              <a:picLocks noChangeAspect="1"/>
            </p:cNvPicPr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52323" y="5116033"/>
              <a:ext cx="3615029" cy="701591"/>
            </a:xfrm>
            <a:prstGeom prst="rect">
              <a:avLst/>
            </a:prstGeom>
          </p:spPr>
        </p:pic>
      </p:grpSp>
      <p:pic>
        <p:nvPicPr>
          <p:cNvPr id="182" name="Object 181"/>
          <p:cNvPicPr>
            <a:picLocks noChangeAspect="1"/>
          </p:cNvPicPr>
          <p:nvPr/>
        </p:nvPicPr>
        <p:blipFill>
          <a:blip r:embed="rId88" cstate="print"/>
          <a:stretch>
            <a:fillRect/>
          </a:stretch>
        </p:blipFill>
        <p:spPr>
          <a:xfrm>
            <a:off x="5202413" y="8010690"/>
            <a:ext cx="3367937" cy="564575"/>
          </a:xfrm>
          <a:prstGeom prst="rect">
            <a:avLst/>
          </a:prstGeom>
        </p:spPr>
      </p:pic>
      <p:grpSp>
        <p:nvGrpSpPr>
          <p:cNvPr id="1048" name="그룹 1048"/>
          <p:cNvGrpSpPr/>
          <p:nvPr/>
        </p:nvGrpSpPr>
        <p:grpSpPr>
          <a:xfrm>
            <a:off x="5141881" y="5533337"/>
            <a:ext cx="1921829" cy="747237"/>
            <a:chOff x="5141881" y="5533337"/>
            <a:chExt cx="1921829" cy="747237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141881" y="5533337"/>
              <a:ext cx="1921829" cy="747237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7063710" y="5550479"/>
            <a:ext cx="1998095" cy="730094"/>
            <a:chOff x="7063710" y="5550479"/>
            <a:chExt cx="1998095" cy="730094"/>
          </a:xfrm>
        </p:grpSpPr>
        <p:pic>
          <p:nvPicPr>
            <p:cNvPr id="187" name="Object 186"/>
            <p:cNvPicPr>
              <a:picLocks noChangeAspect="1"/>
            </p:cNvPicPr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063710" y="5550479"/>
              <a:ext cx="1998095" cy="730094"/>
            </a:xfrm>
            <a:prstGeom prst="rect">
              <a:avLst/>
            </a:prstGeom>
          </p:spPr>
        </p:pic>
      </p:grpSp>
      <p:pic>
        <p:nvPicPr>
          <p:cNvPr id="189" name="Object 188"/>
          <p:cNvPicPr>
            <a:picLocks noChangeAspect="1"/>
          </p:cNvPicPr>
          <p:nvPr/>
        </p:nvPicPr>
        <p:blipFill>
          <a:blip r:embed="rId91" cstate="print"/>
          <a:stretch>
            <a:fillRect/>
          </a:stretch>
        </p:blipFill>
        <p:spPr>
          <a:xfrm>
            <a:off x="5017937" y="5490932"/>
            <a:ext cx="2185100" cy="936566"/>
          </a:xfrm>
          <a:prstGeom prst="rect">
            <a:avLst/>
          </a:prstGeom>
        </p:spPr>
      </p:pic>
      <p:pic>
        <p:nvPicPr>
          <p:cNvPr id="190" name="Object 189"/>
          <p:cNvPicPr>
            <a:picLocks noChangeAspect="1"/>
          </p:cNvPicPr>
          <p:nvPr/>
        </p:nvPicPr>
        <p:blipFill>
          <a:blip r:embed="rId92" cstate="print"/>
          <a:stretch>
            <a:fillRect/>
          </a:stretch>
        </p:blipFill>
        <p:spPr>
          <a:xfrm>
            <a:off x="6821032" y="5515613"/>
            <a:ext cx="2281300" cy="6929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0002" y="4255823"/>
            <a:ext cx="8930343" cy="23000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26105" y="9373962"/>
            <a:ext cx="5559495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6775" y="432334"/>
            <a:ext cx="1974433" cy="6859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669857" y="556038"/>
            <a:ext cx="20613952" cy="18640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42450" y="9455353"/>
            <a:ext cx="12864562" cy="47619"/>
            <a:chOff x="4142450" y="9455353"/>
            <a:chExt cx="12864562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2450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525" y="9287885"/>
            <a:ext cx="3226824" cy="3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85513" y="3956329"/>
            <a:ext cx="6171429" cy="1771994"/>
            <a:chOff x="1985513" y="3956329"/>
            <a:chExt cx="6171429" cy="17719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5513" y="3956329"/>
              <a:ext cx="6171429" cy="17719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1866" y="2514981"/>
            <a:ext cx="9133129" cy="6426684"/>
            <a:chOff x="211866" y="2514981"/>
            <a:chExt cx="9133129" cy="64266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935220" y="-278882"/>
              <a:ext cx="18266258" cy="1285336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866" y="2514981"/>
              <a:ext cx="9133129" cy="642668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6575" y="3590247"/>
            <a:ext cx="5244644" cy="196702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34283" y="2632803"/>
            <a:ext cx="2240028" cy="17199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5495" y="2514981"/>
            <a:ext cx="9119500" cy="98652"/>
            <a:chOff x="225495" y="2514981"/>
            <a:chExt cx="9119500" cy="986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5495" y="2514981"/>
              <a:ext cx="9119500" cy="98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82119" y="2565043"/>
            <a:ext cx="8894072" cy="6426684"/>
            <a:chOff x="9582119" y="2565043"/>
            <a:chExt cx="8894072" cy="64266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54561" y="-228821"/>
              <a:ext cx="17788144" cy="1285336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82119" y="2565043"/>
              <a:ext cx="8894072" cy="642668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78725" y="3570239"/>
            <a:ext cx="8655825" cy="188648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33699" y="2675879"/>
            <a:ext cx="6172780" cy="17199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66448" y="2522600"/>
            <a:ext cx="9119500" cy="98652"/>
            <a:chOff x="9566448" y="2522600"/>
            <a:chExt cx="9119500" cy="986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66448" y="2522600"/>
              <a:ext cx="9119500" cy="986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69964" y="5142857"/>
            <a:ext cx="4564337" cy="3689965"/>
            <a:chOff x="1969964" y="5142857"/>
            <a:chExt cx="4564337" cy="368996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69964" y="5142857"/>
              <a:ext cx="4564337" cy="36899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28845" y="5433411"/>
            <a:ext cx="6171429" cy="3108857"/>
            <a:chOff x="11028845" y="5433411"/>
            <a:chExt cx="6171429" cy="31088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28845" y="5433411"/>
              <a:ext cx="6171429" cy="310885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369610" y="9370114"/>
            <a:ext cx="5289162" cy="83013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461" y="425043"/>
            <a:ext cx="2738357" cy="6774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87965" y="9455353"/>
            <a:ext cx="13809524" cy="47619"/>
            <a:chOff x="3187965" y="9455353"/>
            <a:chExt cx="13809524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7965" y="9455353"/>
              <a:ext cx="13809524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60000">
            <a:off x="16502315" y="9254151"/>
            <a:ext cx="1273995" cy="4411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152378" y="676204"/>
            <a:ext cx="22742845" cy="12202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4284" y="2447728"/>
            <a:ext cx="6005621" cy="66075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88780" y="8217528"/>
            <a:ext cx="2697776" cy="4666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91944" y="3149571"/>
            <a:ext cx="761905" cy="595939"/>
            <a:chOff x="6191944" y="3149571"/>
            <a:chExt cx="761905" cy="5959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1944" y="3149571"/>
              <a:ext cx="761905" cy="5959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30040" y="7664133"/>
            <a:ext cx="761905" cy="595939"/>
            <a:chOff x="5430040" y="7664133"/>
            <a:chExt cx="761905" cy="5959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30040" y="7664133"/>
              <a:ext cx="761905" cy="5959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9914" y="3420650"/>
            <a:ext cx="1261451" cy="697594"/>
            <a:chOff x="1269914" y="3420650"/>
            <a:chExt cx="1261451" cy="6975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9914" y="3420650"/>
              <a:ext cx="1261451" cy="6975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2563" y="9285963"/>
            <a:ext cx="2333253" cy="3905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98486" y="7686920"/>
            <a:ext cx="1261451" cy="697594"/>
            <a:chOff x="1298486" y="7686920"/>
            <a:chExt cx="1261451" cy="6975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8486" y="7686920"/>
              <a:ext cx="1261451" cy="69759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86057" y="9370114"/>
            <a:ext cx="5218419" cy="8337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98823" y="2608919"/>
            <a:ext cx="8835709" cy="5926382"/>
            <a:chOff x="7898823" y="2608919"/>
            <a:chExt cx="8835709" cy="592638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98823" y="2608919"/>
              <a:ext cx="8835709" cy="592638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48688" y="3140717"/>
            <a:ext cx="10112533" cy="549848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1222" y="468737"/>
            <a:ext cx="1289253" cy="6424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85790" y="9373962"/>
            <a:ext cx="5224438" cy="8260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13102" y="7179387"/>
            <a:ext cx="3198526" cy="15209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5714" y="2780419"/>
            <a:ext cx="3202289" cy="998044"/>
            <a:chOff x="985714" y="2780419"/>
            <a:chExt cx="3202289" cy="9980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714" y="2780419"/>
              <a:ext cx="3202289" cy="998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5714" y="3911720"/>
            <a:ext cx="3202289" cy="998044"/>
            <a:chOff x="985714" y="3911720"/>
            <a:chExt cx="3202289" cy="9980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5714" y="3911720"/>
              <a:ext cx="3202289" cy="9980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5714" y="5033586"/>
            <a:ext cx="3202289" cy="998044"/>
            <a:chOff x="985714" y="5033586"/>
            <a:chExt cx="3202289" cy="9980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5714" y="5033586"/>
              <a:ext cx="3202289" cy="9980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19897" y="2808152"/>
            <a:ext cx="2943292" cy="973280"/>
            <a:chOff x="4319897" y="2808152"/>
            <a:chExt cx="2943292" cy="9732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19897" y="2808152"/>
              <a:ext cx="2943292" cy="9732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62539" y="2808152"/>
            <a:ext cx="2307598" cy="973280"/>
            <a:chOff x="7362539" y="2808152"/>
            <a:chExt cx="2307598" cy="9732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62539" y="2808152"/>
              <a:ext cx="2307598" cy="9732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05983" y="2808152"/>
            <a:ext cx="2378362" cy="973280"/>
            <a:chOff x="9805983" y="2808152"/>
            <a:chExt cx="2378362" cy="97328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05983" y="2808152"/>
              <a:ext cx="2378362" cy="97328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28331" y="2496461"/>
            <a:ext cx="4905779" cy="246166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74878" y="2502528"/>
            <a:ext cx="5709341" cy="24616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17940" y="2502528"/>
            <a:ext cx="4813694" cy="246166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5714" y="1588628"/>
            <a:ext cx="3200073" cy="1044865"/>
            <a:chOff x="985714" y="1588628"/>
            <a:chExt cx="3200073" cy="104486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5714" y="1588628"/>
              <a:ext cx="3200073" cy="104486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19181" y="1648876"/>
            <a:ext cx="4004724" cy="8650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3873" y="2693624"/>
            <a:ext cx="4702829" cy="18293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0176" y="3780632"/>
            <a:ext cx="5040362" cy="182936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8368" y="4959755"/>
            <a:ext cx="4700067" cy="18293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313830" y="1588628"/>
            <a:ext cx="2943292" cy="973280"/>
            <a:chOff x="4313830" y="1588628"/>
            <a:chExt cx="2943292" cy="97328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13830" y="1588628"/>
              <a:ext cx="2943292" cy="9732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56471" y="1588628"/>
            <a:ext cx="2307598" cy="973280"/>
            <a:chOff x="7356471" y="1588628"/>
            <a:chExt cx="2307598" cy="97328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56471" y="1588628"/>
              <a:ext cx="2307598" cy="9732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99916" y="1588628"/>
            <a:ext cx="2378362" cy="973280"/>
            <a:chOff x="9799916" y="1588628"/>
            <a:chExt cx="2378362" cy="97328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99916" y="1588628"/>
              <a:ext cx="2378362" cy="97328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316848" y="1524810"/>
            <a:ext cx="4229790" cy="130961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948181" y="1570314"/>
            <a:ext cx="3044724" cy="123749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287867" y="1560714"/>
            <a:ext cx="3210943" cy="129532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325965" y="3951835"/>
            <a:ext cx="2943292" cy="973280"/>
            <a:chOff x="4325965" y="3951835"/>
            <a:chExt cx="2943292" cy="97328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25965" y="3951835"/>
              <a:ext cx="2943292" cy="97328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68606" y="3951835"/>
            <a:ext cx="2307598" cy="973280"/>
            <a:chOff x="7368606" y="3951835"/>
            <a:chExt cx="2307598" cy="97328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68606" y="3951835"/>
              <a:ext cx="2307598" cy="97328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812050" y="3951835"/>
            <a:ext cx="2378362" cy="973280"/>
            <a:chOff x="9812050" y="3951835"/>
            <a:chExt cx="2378362" cy="97328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812050" y="3951835"/>
              <a:ext cx="2378362" cy="97328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220456" y="3640144"/>
            <a:ext cx="4839989" cy="246166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878726" y="3646211"/>
            <a:ext cx="5708265" cy="246166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726112" y="3646211"/>
            <a:ext cx="4811598" cy="246166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332032" y="5095518"/>
            <a:ext cx="2943292" cy="973280"/>
            <a:chOff x="4332032" y="5095518"/>
            <a:chExt cx="2943292" cy="97328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332032" y="5095518"/>
              <a:ext cx="2943292" cy="97328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374673" y="5095518"/>
            <a:ext cx="2307598" cy="973280"/>
            <a:chOff x="7374673" y="5095518"/>
            <a:chExt cx="2307598" cy="97328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374673" y="5095518"/>
              <a:ext cx="2307598" cy="97328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818117" y="5095518"/>
            <a:ext cx="2378362" cy="973280"/>
            <a:chOff x="9818117" y="5095518"/>
            <a:chExt cx="2378362" cy="97328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818117" y="5095518"/>
              <a:ext cx="2378362" cy="973280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226523" y="4777448"/>
            <a:ext cx="4839989" cy="2471408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895346" y="4783515"/>
            <a:ext cx="5697875" cy="2471408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8721627" y="4783515"/>
            <a:ext cx="4821989" cy="247140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573540" y="2814219"/>
            <a:ext cx="2378362" cy="973280"/>
            <a:chOff x="14573540" y="2814219"/>
            <a:chExt cx="2378362" cy="97328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573540" y="2814219"/>
              <a:ext cx="2378362" cy="973280"/>
              <a:chOff x="14573540" y="2814219"/>
              <a:chExt cx="2378362" cy="973280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4573540" y="2814219"/>
                <a:ext cx="2378362" cy="973280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477049" y="2508596"/>
              <a:ext cx="4821989" cy="246166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579607" y="3957903"/>
            <a:ext cx="2378362" cy="973280"/>
            <a:chOff x="14579607" y="3957903"/>
            <a:chExt cx="2378362" cy="973280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4579607" y="3957903"/>
              <a:ext cx="2378362" cy="973280"/>
              <a:chOff x="14579607" y="3957903"/>
              <a:chExt cx="2378362" cy="973280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4579607" y="3957903"/>
                <a:ext cx="2378362" cy="973280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491564" y="3652279"/>
              <a:ext cx="4813694" cy="246166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585675" y="5101586"/>
            <a:ext cx="2378362" cy="973280"/>
            <a:chOff x="14585675" y="5101586"/>
            <a:chExt cx="2378362" cy="973280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4585675" y="5101586"/>
              <a:ext cx="2378362" cy="973280"/>
              <a:chOff x="14585675" y="5101586"/>
              <a:chExt cx="2378362" cy="973280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4585675" y="5101586"/>
                <a:ext cx="2378362" cy="973280"/>
              </a:xfrm>
              <a:prstGeom prst="rect">
                <a:avLst/>
              </a:prstGeom>
            </p:spPr>
          </p:pic>
        </p:grpSp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431231" y="4766087"/>
              <a:ext cx="4903065" cy="249063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549195" y="1588628"/>
            <a:ext cx="2378362" cy="973280"/>
            <a:chOff x="14549195" y="1588628"/>
            <a:chExt cx="2378362" cy="973280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549195" y="1588628"/>
              <a:ext cx="2378362" cy="973280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4089867" y="1718963"/>
            <a:ext cx="3130067" cy="8769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966" y="431829"/>
            <a:ext cx="2327471" cy="6626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28029" y="9370114"/>
            <a:ext cx="5550981" cy="8301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39864" y="6552411"/>
            <a:ext cx="11917431" cy="6398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61344" y="1379647"/>
            <a:ext cx="6711158" cy="52870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08117" y="732304"/>
            <a:ext cx="9852965" cy="11926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5736" y="1584314"/>
            <a:ext cx="5472612" cy="50823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11972" y="3435543"/>
            <a:ext cx="2411019" cy="10816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61707" y="2646952"/>
            <a:ext cx="2014505" cy="10816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53740" y="1581735"/>
            <a:ext cx="1080231" cy="9107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0920" y="6561776"/>
            <a:ext cx="8805012" cy="63989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4868" y="739739"/>
            <a:ext cx="7451260" cy="11926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437454" y="1845540"/>
            <a:ext cx="1955070" cy="13605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28764" y="4978404"/>
            <a:ext cx="1648032" cy="136059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30124" y="3164215"/>
            <a:ext cx="1317565" cy="9707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1064" y="7322020"/>
            <a:ext cx="15171662" cy="1972025"/>
            <a:chOff x="1461064" y="7322020"/>
            <a:chExt cx="15171662" cy="19720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1064" y="7322020"/>
              <a:ext cx="15171662" cy="19720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7514" y="7322020"/>
            <a:ext cx="15185212" cy="2073469"/>
            <a:chOff x="1447514" y="7322020"/>
            <a:chExt cx="15185212" cy="20734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7514" y="7322020"/>
              <a:ext cx="15185212" cy="20734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56963" y="2171230"/>
            <a:ext cx="2778554" cy="1154455"/>
            <a:chOff x="11756963" y="2171230"/>
            <a:chExt cx="2778554" cy="11544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56963" y="2171230"/>
              <a:ext cx="2778554" cy="115445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40822" y="7283983"/>
            <a:ext cx="16525276" cy="231870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01552" y="1875210"/>
            <a:ext cx="2314032" cy="10379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966" y="422176"/>
            <a:ext cx="2725995" cy="6859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75334" y="3080891"/>
            <a:ext cx="6083671" cy="6346487"/>
            <a:chOff x="1575334" y="3080891"/>
            <a:chExt cx="6083671" cy="63464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5334" y="3080891"/>
              <a:ext cx="6083671" cy="63464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22515" y="4132167"/>
            <a:ext cx="5120243" cy="4619278"/>
            <a:chOff x="2022515" y="4132167"/>
            <a:chExt cx="5120243" cy="46192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2515" y="4132167"/>
              <a:ext cx="5120243" cy="461927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16641" y="4443889"/>
            <a:ext cx="5785389" cy="40541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5644" y="2596100"/>
            <a:ext cx="6083050" cy="499384"/>
            <a:chOff x="1575644" y="2596100"/>
            <a:chExt cx="6083050" cy="4993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5644" y="2596100"/>
              <a:ext cx="6083050" cy="49938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53975" y="2539413"/>
            <a:ext cx="3196325" cy="7917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82259" y="1376983"/>
            <a:ext cx="6523651" cy="8050396"/>
            <a:chOff x="10082259" y="1376983"/>
            <a:chExt cx="6523651" cy="80503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82259" y="1376983"/>
              <a:ext cx="6523651" cy="80503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82592" y="858336"/>
            <a:ext cx="6522986" cy="535500"/>
            <a:chOff x="10082592" y="858336"/>
            <a:chExt cx="6522986" cy="5355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82592" y="858336"/>
              <a:ext cx="6522986" cy="5355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55075" y="775968"/>
            <a:ext cx="5186690" cy="8523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71163" y="1965054"/>
            <a:ext cx="2355773" cy="2165644"/>
            <a:chOff x="10571163" y="1965054"/>
            <a:chExt cx="2355773" cy="21656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71163" y="1965054"/>
              <a:ext cx="2355773" cy="216564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85782" y="2646039"/>
            <a:ext cx="3124348" cy="9619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521244" y="1965054"/>
            <a:ext cx="2500525" cy="2165644"/>
            <a:chOff x="13521244" y="1965054"/>
            <a:chExt cx="2500525" cy="21656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21244" y="1965054"/>
              <a:ext cx="2500525" cy="21656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26936" y="2701523"/>
            <a:ext cx="650824" cy="692704"/>
            <a:chOff x="12926936" y="2701523"/>
            <a:chExt cx="650824" cy="69270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26936" y="2701523"/>
              <a:ext cx="650824" cy="69270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56030" y="2427896"/>
            <a:ext cx="3007967" cy="14140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96920" y="5102192"/>
            <a:ext cx="1402857" cy="1385183"/>
            <a:chOff x="8496920" y="5102192"/>
            <a:chExt cx="1402857" cy="138518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96920" y="5102192"/>
              <a:ext cx="1402857" cy="13851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10588" y="4234952"/>
            <a:ext cx="5490547" cy="4776713"/>
            <a:chOff x="10610588" y="4234952"/>
            <a:chExt cx="5490547" cy="477671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10588" y="4234952"/>
              <a:ext cx="5490547" cy="477671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80827" y="4634722"/>
            <a:ext cx="5554180" cy="447718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6980" y="8726563"/>
            <a:ext cx="7409230" cy="57808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229124" y="9373133"/>
            <a:ext cx="5546867" cy="8276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03183" y="4258383"/>
            <a:ext cx="4359971" cy="23000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39638" y="6705570"/>
            <a:ext cx="1447080" cy="1428849"/>
            <a:chOff x="3839638" y="6705570"/>
            <a:chExt cx="1447080" cy="14288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839638" y="6705570"/>
              <a:ext cx="1447080" cy="14288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33852" y="6756616"/>
            <a:ext cx="1447080" cy="1428849"/>
            <a:chOff x="12833852" y="6756616"/>
            <a:chExt cx="1447080" cy="1428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833852" y="6756616"/>
              <a:ext cx="1447080" cy="14288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4344" y="2736903"/>
            <a:ext cx="8104674" cy="4275248"/>
            <a:chOff x="654344" y="2736903"/>
            <a:chExt cx="8104674" cy="42752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344" y="2736903"/>
              <a:ext cx="8104674" cy="42752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394" y="425395"/>
            <a:ext cx="1868386" cy="6556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63444" y="1406233"/>
            <a:ext cx="3730496" cy="16973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6965" y="2945709"/>
            <a:ext cx="7322141" cy="38505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32926" y="9455353"/>
            <a:ext cx="12864562" cy="47619"/>
            <a:chOff x="4132926" y="9455353"/>
            <a:chExt cx="12864562" cy="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2926" y="9455353"/>
              <a:ext cx="12864562" cy="476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0001" y="9287885"/>
            <a:ext cx="3226824" cy="3942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29390" y="9373962"/>
            <a:ext cx="5543324" cy="8260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80375" y="2736903"/>
            <a:ext cx="8165887" cy="4275248"/>
            <a:chOff x="9580375" y="2736903"/>
            <a:chExt cx="8165887" cy="42752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80375" y="2736903"/>
              <a:ext cx="8165887" cy="42752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30850" y="0"/>
            <a:ext cx="24013" cy="9455353"/>
            <a:chOff x="9130850" y="0"/>
            <a:chExt cx="24013" cy="94553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30850" y="0"/>
              <a:ext cx="24013" cy="94553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54908" y="2896194"/>
            <a:ext cx="7330045" cy="407494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71876" y="1395165"/>
            <a:ext cx="4767820" cy="16953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2030" y="8216038"/>
            <a:ext cx="16390306" cy="717088"/>
            <a:chOff x="1092030" y="8216038"/>
            <a:chExt cx="16390306" cy="7170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8573" y="7965698"/>
              <a:ext cx="8265303" cy="142095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73391" y="7980544"/>
              <a:ext cx="9245978" cy="137938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11783" y="6528759"/>
            <a:ext cx="3403498" cy="63944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17288" y="6501945"/>
            <a:ext cx="6606535" cy="6398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2023-12-13T21:06:03Z</dcterms:created>
  <dcterms:modified xsi:type="dcterms:W3CDTF">2023-12-13T21:06:03Z</dcterms:modified>
</cp:coreProperties>
</file>